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customXml/itemProps1.xml" ContentType="application/vnd.openxmlformats-officedocument.customXmlPropertie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16"/>
  </p:notesMasterIdLst>
  <p:handoutMasterIdLst>
    <p:handoutMasterId r:id="rId17"/>
  </p:handoutMasterIdLst>
  <p:sldIdLst>
    <p:sldId id="296" r:id="rId2"/>
    <p:sldId id="303" r:id="rId3"/>
    <p:sldId id="311" r:id="rId4"/>
    <p:sldId id="331" r:id="rId5"/>
    <p:sldId id="312" r:id="rId6"/>
    <p:sldId id="332" r:id="rId7"/>
    <p:sldId id="313" r:id="rId8"/>
    <p:sldId id="316" r:id="rId9"/>
    <p:sldId id="318" r:id="rId10"/>
    <p:sldId id="319" r:id="rId11"/>
    <p:sldId id="329" r:id="rId12"/>
    <p:sldId id="333" r:id="rId13"/>
    <p:sldId id="304" r:id="rId14"/>
    <p:sldId id="330" r:id="rId15"/>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DEF"/>
    <a:srgbClr val="FFF4C5"/>
    <a:srgbClr val="0000FF"/>
    <a:srgbClr val="046494"/>
    <a:srgbClr val="FE0000"/>
    <a:srgbClr val="C8C8C8"/>
    <a:srgbClr val="ECD000"/>
    <a:srgbClr val="3494CC"/>
    <a:srgbClr val="002F59"/>
    <a:srgbClr val="2B292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65" autoAdjust="0"/>
    <p:restoredTop sz="86391" autoAdjust="0"/>
  </p:normalViewPr>
  <p:slideViewPr>
    <p:cSldViewPr snapToGrid="0" snapToObjects="1">
      <p:cViewPr varScale="1">
        <p:scale>
          <a:sx n="91" d="100"/>
          <a:sy n="91" d="100"/>
        </p:scale>
        <p:origin x="-1026" y="-114"/>
      </p:cViewPr>
      <p:guideLst>
        <p:guide orient="horz" pos="912"/>
        <p:guide pos="165"/>
        <p:guide pos="5596"/>
        <p:guide pos="2882"/>
      </p:guideLst>
    </p:cSldViewPr>
  </p:slideViewPr>
  <p:outlineViewPr>
    <p:cViewPr>
      <p:scale>
        <a:sx n="33" d="100"/>
        <a:sy n="33" d="100"/>
      </p:scale>
      <p:origin x="0" y="4422"/>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66" d="100"/>
          <a:sy n="66" d="100"/>
        </p:scale>
        <p:origin x="-2772" y="-11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E456C4D-212E-4614-8322-5CC1ADC116AD}" type="datetimeFigureOut">
              <a:rPr lang="en-US" smtClean="0"/>
              <a:pPr/>
              <a:t>11/28/2012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97710E0-093D-4400-85B3-556AE461C443}"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dirty="0"/>
          </a:p>
        </p:txBody>
      </p:sp>
      <p:sp>
        <p:nvSpPr>
          <p:cNvPr id="153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dirty="0"/>
          </a:p>
        </p:txBody>
      </p:sp>
      <p:sp>
        <p:nvSpPr>
          <p:cNvPr id="15364" name="Rectangle 4"/>
          <p:cNvSpPr>
            <a:spLocks noGrp="1" noRot="1" noChangeAspect="1" noChangeArrowheads="1" noTextEdit="1"/>
          </p:cNvSpPr>
          <p:nvPr>
            <p:ph type="sldImg" idx="2"/>
          </p:nvPr>
        </p:nvSpPr>
        <p:spPr bwMode="auto">
          <a:xfrm>
            <a:off x="800100" y="171450"/>
            <a:ext cx="5257800" cy="394335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err="1" smtClean="0"/>
              <a:t>Haga</a:t>
            </a:r>
            <a:r>
              <a:rPr lang="en-GB" noProof="0" dirty="0" smtClean="0"/>
              <a:t> </a:t>
            </a:r>
            <a:r>
              <a:rPr lang="en-GB" noProof="0" dirty="0" err="1" smtClean="0"/>
              <a:t>clic</a:t>
            </a:r>
            <a:r>
              <a:rPr lang="en-GB" noProof="0" dirty="0" smtClean="0"/>
              <a:t> </a:t>
            </a:r>
            <a:r>
              <a:rPr lang="en-GB" noProof="0" dirty="0" err="1" smtClean="0"/>
              <a:t>para</a:t>
            </a:r>
            <a:r>
              <a:rPr lang="en-GB" noProof="0" dirty="0" smtClean="0"/>
              <a:t> </a:t>
            </a:r>
            <a:r>
              <a:rPr lang="en-GB" noProof="0" dirty="0" err="1" smtClean="0"/>
              <a:t>modificar</a:t>
            </a:r>
            <a:r>
              <a:rPr lang="en-GB" noProof="0" dirty="0" smtClean="0"/>
              <a:t> el </a:t>
            </a:r>
            <a:r>
              <a:rPr lang="en-GB" noProof="0" dirty="0" err="1" smtClean="0"/>
              <a:t>estilo</a:t>
            </a:r>
            <a:r>
              <a:rPr lang="en-GB" noProof="0" dirty="0" smtClean="0"/>
              <a:t> de </a:t>
            </a:r>
            <a:r>
              <a:rPr lang="en-GB" noProof="0" dirty="0" err="1" smtClean="0"/>
              <a:t>texto</a:t>
            </a:r>
            <a:r>
              <a:rPr lang="en-GB" noProof="0" dirty="0" smtClean="0"/>
              <a:t> del </a:t>
            </a:r>
            <a:r>
              <a:rPr lang="en-GB" noProof="0" dirty="0" err="1" smtClean="0"/>
              <a:t>patrón</a:t>
            </a:r>
            <a:endParaRPr lang="en-GB" noProof="0" dirty="0" smtClean="0"/>
          </a:p>
          <a:p>
            <a:pPr lvl="1"/>
            <a:r>
              <a:rPr lang="en-GB" noProof="0" dirty="0" smtClean="0"/>
              <a:t>Segundo </a:t>
            </a:r>
            <a:r>
              <a:rPr lang="en-GB" noProof="0" dirty="0" err="1" smtClean="0"/>
              <a:t>nivel</a:t>
            </a:r>
            <a:endParaRPr lang="en-GB" noProof="0" dirty="0" smtClean="0"/>
          </a:p>
          <a:p>
            <a:pPr lvl="2"/>
            <a:r>
              <a:rPr lang="en-GB" noProof="0" dirty="0" err="1" smtClean="0"/>
              <a:t>Tercer</a:t>
            </a:r>
            <a:r>
              <a:rPr lang="en-GB" noProof="0" dirty="0" smtClean="0"/>
              <a:t> </a:t>
            </a:r>
            <a:r>
              <a:rPr lang="en-GB" noProof="0" dirty="0" err="1" smtClean="0"/>
              <a:t>nivel</a:t>
            </a:r>
            <a:endParaRPr lang="en-GB" noProof="0" dirty="0" smtClean="0"/>
          </a:p>
          <a:p>
            <a:pPr lvl="3"/>
            <a:r>
              <a:rPr lang="en-GB" noProof="0" dirty="0" smtClean="0"/>
              <a:t>Cuarto </a:t>
            </a:r>
            <a:r>
              <a:rPr lang="en-GB" noProof="0" dirty="0" err="1" smtClean="0"/>
              <a:t>nivel</a:t>
            </a:r>
            <a:endParaRPr lang="en-GB" noProof="0" dirty="0" smtClean="0"/>
          </a:p>
          <a:p>
            <a:pPr lvl="4"/>
            <a:r>
              <a:rPr lang="en-GB" noProof="0" dirty="0" err="1" smtClean="0"/>
              <a:t>Quinto</a:t>
            </a:r>
            <a:r>
              <a:rPr lang="en-GB" noProof="0" dirty="0" smtClean="0"/>
              <a:t> </a:t>
            </a:r>
            <a:r>
              <a:rPr lang="en-GB" noProof="0" dirty="0" err="1" smtClean="0"/>
              <a:t>nivel</a:t>
            </a:r>
            <a:endParaRPr lang="en-GB" noProof="0" dirty="0" smtClean="0"/>
          </a:p>
        </p:txBody>
      </p:sp>
      <p:sp>
        <p:nvSpPr>
          <p:cNvPr id="153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dirty="0"/>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F6253C7-E82A-4DB9-8737-BD2D24ADA472}" type="slidenum">
              <a:rPr lang="es-ES"/>
              <a:pPr/>
              <a:t>‹#›</a:t>
            </a:fld>
            <a:endParaRPr lang="es-ES" dirty="0"/>
          </a:p>
        </p:txBody>
      </p:sp>
    </p:spTree>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txBox="1">
            <a:spLocks noGrp="1" noChangeArrowheads="1"/>
          </p:cNvSpPr>
          <p:nvPr/>
        </p:nvSpPr>
        <p:spPr bwMode="auto">
          <a:xfrm>
            <a:off x="3884077" y="8684827"/>
            <a:ext cx="2972289" cy="457711"/>
          </a:xfrm>
          <a:prstGeom prst="rect">
            <a:avLst/>
          </a:prstGeom>
          <a:noFill/>
          <a:ln w="9525">
            <a:noFill/>
            <a:miter lim="800000"/>
            <a:headEnd/>
            <a:tailEnd/>
          </a:ln>
        </p:spPr>
        <p:txBody>
          <a:bodyPr anchor="b"/>
          <a:lstStyle/>
          <a:p>
            <a:pPr algn="r"/>
            <a:fld id="{6E193332-B4DC-4D98-BEF8-6165EDE659A6}" type="slidenum">
              <a:rPr lang="es-ES" sz="1200"/>
              <a:pPr algn="r"/>
              <a:t>0</a:t>
            </a:fld>
            <a:endParaRPr lang="es-ES" sz="1200"/>
          </a:p>
        </p:txBody>
      </p:sp>
      <p:sp>
        <p:nvSpPr>
          <p:cNvPr id="7" name="Slide Number Placeholder 6"/>
          <p:cNvSpPr>
            <a:spLocks noGrp="1"/>
          </p:cNvSpPr>
          <p:nvPr>
            <p:ph type="sldNum" sz="quarter" idx="10"/>
          </p:nvPr>
        </p:nvSpPr>
        <p:spPr/>
        <p:txBody>
          <a:bodyPr/>
          <a:lstStyle/>
          <a:p>
            <a:fld id="{1F6253C7-E82A-4DB9-8737-BD2D24ADA472}" type="slidenum">
              <a:rPr lang="es-ES" smtClean="0"/>
              <a:pPr/>
              <a:t>0</a:t>
            </a:fld>
            <a:endParaRPr lang="es-ES" dirty="0"/>
          </a:p>
        </p:txBody>
      </p:sp>
      <p:sp>
        <p:nvSpPr>
          <p:cNvPr id="9" name="Slide Image Placeholder 8"/>
          <p:cNvSpPr>
            <a:spLocks noGrp="1" noRot="1" noChangeAspect="1"/>
          </p:cNvSpPr>
          <p:nvPr>
            <p:ph type="sldImg"/>
          </p:nvPr>
        </p:nvSpPr>
        <p:spPr>
          <a:xfrm>
            <a:off x="800100" y="171450"/>
            <a:ext cx="5257800" cy="3943350"/>
          </a:xfrm>
        </p:spPr>
      </p:sp>
      <p:sp>
        <p:nvSpPr>
          <p:cNvPr id="10" name="Notes Placeholder 9"/>
          <p:cNvSpPr>
            <a:spLocks noGrp="1"/>
          </p:cNvSpPr>
          <p:nvPr>
            <p:ph type="body" idx="1"/>
          </p:nvPr>
        </p:nvSpPr>
        <p:spPr/>
        <p:txBody>
          <a:bodyPr>
            <a:normAutofit/>
          </a:bodyPr>
          <a:lstStyle/>
          <a:p>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4350" fontAlgn="auto">
              <a:spcBef>
                <a:spcPts val="0"/>
              </a:spcBef>
              <a:spcAft>
                <a:spcPts val="0"/>
              </a:spcAft>
              <a:defRPr/>
            </a:pPr>
            <a:r>
              <a:rPr lang="en-US" dirty="0" smtClean="0">
                <a:latin typeface="+mn-lt"/>
              </a:rPr>
              <a:t>IED components.  This is very important to the judges that they are able to view the actual IED components.  Physical evidence is key, if the evidence is not available we need a good explanation as to why nothing was recovered or preserved.</a:t>
            </a:r>
          </a:p>
          <a:p>
            <a:endParaRPr lang="en-US" dirty="0"/>
          </a:p>
        </p:txBody>
      </p:sp>
      <p:sp>
        <p:nvSpPr>
          <p:cNvPr id="4" name="Slide Number Placeholder 3"/>
          <p:cNvSpPr>
            <a:spLocks noGrp="1"/>
          </p:cNvSpPr>
          <p:nvPr>
            <p:ph type="sldNum" sz="quarter" idx="10"/>
          </p:nvPr>
        </p:nvSpPr>
        <p:spPr/>
        <p:txBody>
          <a:bodyPr/>
          <a:lstStyle/>
          <a:p>
            <a:fld id="{DFC6B875-C721-4BC5-9F1E-94921047204F}" type="slidenum">
              <a:rPr lang="en-US" smtClean="0"/>
              <a:pPr/>
              <a:t>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FC6B875-C721-4BC5-9F1E-94921047204F}" type="slidenum">
              <a:rPr lang="en-US" smtClean="0"/>
              <a:pPr/>
              <a:t>10</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p:txBody>
          <a:bodyPr/>
          <a:lstStyle/>
          <a:p>
            <a:fld id="{1F6253C7-E82A-4DB9-8737-BD2D24ADA472}" type="slidenum">
              <a:rPr lang="es-ES" smtClean="0"/>
              <a:pPr/>
              <a:t>11</a:t>
            </a:fld>
            <a:endParaRPr lang="es-ES"/>
          </a:p>
        </p:txBody>
      </p:sp>
      <p:sp>
        <p:nvSpPr>
          <p:cNvPr id="6" name="Slide Image Placeholder 5"/>
          <p:cNvSpPr>
            <a:spLocks noGrp="1" noRot="1" noChangeAspect="1"/>
          </p:cNvSpPr>
          <p:nvPr>
            <p:ph type="sldImg"/>
          </p:nvPr>
        </p:nvSpPr>
        <p:spPr>
          <a:xfrm>
            <a:off x="800100" y="171450"/>
            <a:ext cx="5257800" cy="3943350"/>
          </a:xfrm>
        </p:spPr>
      </p:sp>
      <p:sp>
        <p:nvSpPr>
          <p:cNvPr id="7" name="Notes Placeholder 6"/>
          <p:cNvSpPr>
            <a:spLocks noGrp="1"/>
          </p:cNvSpPr>
          <p:nvPr>
            <p:ph type="body" idx="1"/>
          </p:nvPr>
        </p:nvSpPr>
        <p:spPr/>
        <p:txBody>
          <a:bodyPr>
            <a:normAutofit/>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p:txBody>
          <a:bodyPr/>
          <a:lstStyle/>
          <a:p>
            <a:fld id="{1F6253C7-E82A-4DB9-8737-BD2D24ADA472}" type="slidenum">
              <a:rPr lang="es-ES" smtClean="0"/>
              <a:pPr/>
              <a:t>12</a:t>
            </a:fld>
            <a:endParaRPr lang="es-ES"/>
          </a:p>
        </p:txBody>
      </p:sp>
      <p:sp>
        <p:nvSpPr>
          <p:cNvPr id="6" name="Slide Image Placeholder 5"/>
          <p:cNvSpPr>
            <a:spLocks noGrp="1" noRot="1" noChangeAspect="1"/>
          </p:cNvSpPr>
          <p:nvPr>
            <p:ph type="sldImg"/>
          </p:nvPr>
        </p:nvSpPr>
        <p:spPr>
          <a:xfrm>
            <a:off x="800100" y="171450"/>
            <a:ext cx="5257800" cy="3943350"/>
          </a:xfrm>
        </p:spPr>
      </p:sp>
      <p:sp>
        <p:nvSpPr>
          <p:cNvPr id="7" name="Notes Placeholder 6"/>
          <p:cNvSpPr>
            <a:spLocks noGrp="1"/>
          </p:cNvSpPr>
          <p:nvPr>
            <p:ph type="body" idx="1"/>
          </p:nvPr>
        </p:nvSpPr>
        <p:spPr/>
        <p:txBody>
          <a:bodyPr>
            <a:normAutofit/>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43000" y="685800"/>
            <a:ext cx="4572000" cy="3429000"/>
          </a:xfrm>
        </p:spPr>
      </p:sp>
      <p:sp>
        <p:nvSpPr>
          <p:cNvPr id="3" name="2 Marcador de notas"/>
          <p:cNvSpPr>
            <a:spLocks noGrp="1"/>
          </p:cNvSpPr>
          <p:nvPr>
            <p:ph type="body" idx="1"/>
          </p:nvPr>
        </p:nvSpPr>
        <p:spPr/>
        <p:txBody>
          <a:bodyPr>
            <a:normAutofit fontScale="70000" lnSpcReduction="20000"/>
          </a:bodyPr>
          <a:lstStyle/>
          <a:p>
            <a:pPr lvl="0"/>
            <a:endParaRPr lang="es-ES" dirty="0"/>
          </a:p>
        </p:txBody>
      </p:sp>
      <p:sp>
        <p:nvSpPr>
          <p:cNvPr id="4" name="3 Marcador de número de diapositiva"/>
          <p:cNvSpPr>
            <a:spLocks noGrp="1"/>
          </p:cNvSpPr>
          <p:nvPr>
            <p:ph type="sldNum" sz="quarter" idx="10"/>
          </p:nvPr>
        </p:nvSpPr>
        <p:spPr/>
        <p:txBody>
          <a:bodyPr/>
          <a:lstStyle/>
          <a:p>
            <a:fld id="{1F6253C7-E82A-4DB9-8737-BD2D24ADA472}" type="slidenum">
              <a:rPr lang="es-ES" smtClean="0"/>
              <a:pPr/>
              <a:t>13</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txBox="1">
            <a:spLocks noGrp="1" noChangeArrowheads="1"/>
          </p:cNvSpPr>
          <p:nvPr/>
        </p:nvSpPr>
        <p:spPr bwMode="auto">
          <a:xfrm>
            <a:off x="3884077" y="8684827"/>
            <a:ext cx="2972289" cy="457711"/>
          </a:xfrm>
          <a:prstGeom prst="rect">
            <a:avLst/>
          </a:prstGeom>
          <a:noFill/>
          <a:ln w="9525">
            <a:noFill/>
            <a:miter lim="800000"/>
            <a:headEnd/>
            <a:tailEnd/>
          </a:ln>
        </p:spPr>
        <p:txBody>
          <a:bodyPr anchor="b"/>
          <a:lstStyle/>
          <a:p>
            <a:pPr algn="r"/>
            <a:fld id="{718CC014-D06D-407B-9FEF-C9E08D069C87}" type="slidenum">
              <a:rPr lang="es-ES" sz="1200"/>
              <a:pPr algn="r"/>
              <a:t>1</a:t>
            </a:fld>
            <a:endParaRPr lang="es-ES" sz="1200"/>
          </a:p>
        </p:txBody>
      </p:sp>
      <p:sp>
        <p:nvSpPr>
          <p:cNvPr id="5" name="Slide Number Placeholder 4"/>
          <p:cNvSpPr>
            <a:spLocks noGrp="1"/>
          </p:cNvSpPr>
          <p:nvPr>
            <p:ph type="sldNum" sz="quarter" idx="10"/>
          </p:nvPr>
        </p:nvSpPr>
        <p:spPr/>
        <p:txBody>
          <a:bodyPr/>
          <a:lstStyle/>
          <a:p>
            <a:fld id="{1F6253C7-E82A-4DB9-8737-BD2D24ADA472}" type="slidenum">
              <a:rPr lang="es-ES" smtClean="0"/>
              <a:pPr/>
              <a:t>1</a:t>
            </a:fld>
            <a:endParaRPr lang="es-ES" dirty="0"/>
          </a:p>
        </p:txBody>
      </p:sp>
      <p:sp>
        <p:nvSpPr>
          <p:cNvPr id="7" name="Slide Image Placeholder 6"/>
          <p:cNvSpPr>
            <a:spLocks noGrp="1" noRot="1" noChangeAspect="1"/>
          </p:cNvSpPr>
          <p:nvPr>
            <p:ph type="sldImg"/>
          </p:nvPr>
        </p:nvSpPr>
        <p:spPr>
          <a:xfrm>
            <a:off x="800100" y="171450"/>
            <a:ext cx="5257800" cy="3943350"/>
          </a:xfrm>
        </p:spPr>
      </p:sp>
      <p:sp>
        <p:nvSpPr>
          <p:cNvPr id="8" name="Notes Placeholder 7"/>
          <p:cNvSpPr>
            <a:spLocks noGrp="1"/>
          </p:cNvSpPr>
          <p:nvPr>
            <p:ph type="body" idx="1"/>
          </p:nvPr>
        </p:nvSpPr>
        <p:spPr/>
        <p:txBody>
          <a:bodyPr>
            <a:normAutofit/>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p:txBody>
          <a:bodyPr/>
          <a:lstStyle/>
          <a:p>
            <a:fld id="{1F6253C7-E82A-4DB9-8737-BD2D24ADA472}" type="slidenum">
              <a:rPr lang="es-ES" smtClean="0"/>
              <a:pPr/>
              <a:t>2</a:t>
            </a:fld>
            <a:endParaRPr lang="es-ES"/>
          </a:p>
        </p:txBody>
      </p:sp>
      <p:sp>
        <p:nvSpPr>
          <p:cNvPr id="6" name="Slide Image Placeholder 5"/>
          <p:cNvSpPr>
            <a:spLocks noGrp="1" noRot="1" noChangeAspect="1"/>
          </p:cNvSpPr>
          <p:nvPr>
            <p:ph type="sldImg"/>
          </p:nvPr>
        </p:nvSpPr>
        <p:spPr>
          <a:xfrm>
            <a:off x="800100" y="171450"/>
            <a:ext cx="5257800" cy="3943350"/>
          </a:xfrm>
        </p:spPr>
      </p:sp>
      <p:sp>
        <p:nvSpPr>
          <p:cNvPr id="7" name="Notes Placeholder 6"/>
          <p:cNvSpPr>
            <a:spLocks noGrp="1"/>
          </p:cNvSpPr>
          <p:nvPr>
            <p:ph type="body" idx="1"/>
          </p:nvPr>
        </p:nvSpPr>
        <p:spPr/>
        <p:txBody>
          <a:bodyPr>
            <a:normAutofit/>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p:txBody>
          <a:bodyPr/>
          <a:lstStyle/>
          <a:p>
            <a:fld id="{1F6253C7-E82A-4DB9-8737-BD2D24ADA472}" type="slidenum">
              <a:rPr lang="es-ES" smtClean="0"/>
              <a:pPr/>
              <a:t>3</a:t>
            </a:fld>
            <a:endParaRPr lang="es-ES"/>
          </a:p>
        </p:txBody>
      </p:sp>
      <p:sp>
        <p:nvSpPr>
          <p:cNvPr id="6" name="Slide Image Placeholder 5"/>
          <p:cNvSpPr>
            <a:spLocks noGrp="1" noRot="1" noChangeAspect="1"/>
          </p:cNvSpPr>
          <p:nvPr>
            <p:ph type="sldImg"/>
          </p:nvPr>
        </p:nvSpPr>
        <p:spPr>
          <a:xfrm>
            <a:off x="800100" y="171450"/>
            <a:ext cx="5257800" cy="3943350"/>
          </a:xfrm>
        </p:spPr>
      </p:sp>
      <p:sp>
        <p:nvSpPr>
          <p:cNvPr id="7" name="Notes Placeholder 6"/>
          <p:cNvSpPr>
            <a:spLocks noGrp="1"/>
          </p:cNvSpPr>
          <p:nvPr>
            <p:ph type="body" idx="1"/>
          </p:nvPr>
        </p:nvSpPr>
        <p:spPr/>
        <p:txBody>
          <a:bodyPr>
            <a:normAutofit/>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000" dirty="0" smtClean="0"/>
          </a:p>
          <a:p>
            <a:r>
              <a:rPr lang="en-US" sz="1100" dirty="0" smtClean="0"/>
              <a:t>Exploitation is a vital component of the </a:t>
            </a:r>
            <a:r>
              <a:rPr lang="en-US" sz="1100" i="1" dirty="0" smtClean="0"/>
              <a:t>attack the networks activity. Information gained provides a picture of adversary capabilities and intentions, perpetrator relationships and the technical construction of the device. This enables the prediction of forthcoming </a:t>
            </a:r>
            <a:r>
              <a:rPr lang="en-US" sz="1100" i="1" dirty="0" err="1" smtClean="0"/>
              <a:t>IED</a:t>
            </a:r>
            <a:r>
              <a:rPr lang="en-US" sz="1100" i="1" dirty="0" smtClean="0"/>
              <a:t> activity, informs the targeting process, and enables follow up activities to further disrupt the </a:t>
            </a:r>
            <a:r>
              <a:rPr lang="en-US" sz="1100" i="1" dirty="0" err="1" smtClean="0"/>
              <a:t>IED</a:t>
            </a:r>
            <a:r>
              <a:rPr lang="en-US" sz="1100" i="1" dirty="0" smtClean="0"/>
              <a:t> System. </a:t>
            </a:r>
          </a:p>
          <a:p>
            <a:endParaRPr lang="en-US" sz="1100" i="1" dirty="0" smtClean="0"/>
          </a:p>
          <a:p>
            <a:r>
              <a:rPr lang="en-US" sz="1100" i="1" dirty="0" smtClean="0"/>
              <a:t>In addition the exploitation process provides new enemy </a:t>
            </a:r>
            <a:r>
              <a:rPr lang="en-US" sz="1100" i="1" dirty="0" err="1" smtClean="0"/>
              <a:t>TTPs</a:t>
            </a:r>
            <a:r>
              <a:rPr lang="en-US" sz="1100" i="1" dirty="0" smtClean="0"/>
              <a:t> to the teams in the battle space working to defeat the device.</a:t>
            </a:r>
          </a:p>
          <a:p>
            <a:endParaRPr lang="en-US" sz="1100" dirty="0" smtClean="0"/>
          </a:p>
          <a:p>
            <a:r>
              <a:rPr lang="en-US" sz="1100" dirty="0" smtClean="0"/>
              <a:t>Each level of exploitation  provides increasingly more technical exploitation. As the exploitation is completed the findings are provided to the all source intelligence agencies. This data is used within the theater of operation as well as outside of theater to target the </a:t>
            </a:r>
            <a:r>
              <a:rPr lang="en-US" sz="1100" dirty="0" err="1" smtClean="0"/>
              <a:t>IED</a:t>
            </a:r>
            <a:r>
              <a:rPr lang="en-US" sz="1100" dirty="0" smtClean="0"/>
              <a:t> network. </a:t>
            </a:r>
          </a:p>
          <a:p>
            <a:endParaRPr lang="en-US" sz="1100" dirty="0" smtClean="0"/>
          </a:p>
          <a:p>
            <a:r>
              <a:rPr lang="en-US" sz="1100" dirty="0" smtClean="0"/>
              <a:t>I will cover each level of exploitation in greater detail on the next few slides. </a:t>
            </a:r>
          </a:p>
          <a:p>
            <a:endParaRPr lang="en-US" dirty="0"/>
          </a:p>
        </p:txBody>
      </p:sp>
      <p:sp>
        <p:nvSpPr>
          <p:cNvPr id="4" name="Slide Number Placeholder 3"/>
          <p:cNvSpPr>
            <a:spLocks noGrp="1"/>
          </p:cNvSpPr>
          <p:nvPr>
            <p:ph type="sldNum" sz="quarter" idx="10"/>
          </p:nvPr>
        </p:nvSpPr>
        <p:spPr/>
        <p:txBody>
          <a:bodyPr/>
          <a:lstStyle/>
          <a:p>
            <a:fld id="{1F6253C7-E82A-4DB9-8737-BD2D24ADA472}" type="slidenum">
              <a:rPr lang="es-ES" smtClean="0"/>
              <a:pPr/>
              <a:t>4</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txBox="1">
            <a:spLocks noGrp="1" noChangeArrowheads="1"/>
          </p:cNvSpPr>
          <p:nvPr/>
        </p:nvSpPr>
        <p:spPr bwMode="auto">
          <a:xfrm>
            <a:off x="3884077" y="8684827"/>
            <a:ext cx="2972289" cy="457711"/>
          </a:xfrm>
          <a:prstGeom prst="rect">
            <a:avLst/>
          </a:prstGeom>
          <a:noFill/>
          <a:ln w="9525">
            <a:noFill/>
            <a:miter lim="800000"/>
            <a:headEnd/>
            <a:tailEnd/>
          </a:ln>
        </p:spPr>
        <p:txBody>
          <a:bodyPr anchor="b"/>
          <a:lstStyle/>
          <a:p>
            <a:pPr algn="r"/>
            <a:fld id="{718CC014-D06D-407B-9FEF-C9E08D069C87}" type="slidenum">
              <a:rPr lang="es-ES" sz="1200"/>
              <a:pPr algn="r"/>
              <a:t>5</a:t>
            </a:fld>
            <a:endParaRPr lang="es-ES" sz="1200"/>
          </a:p>
        </p:txBody>
      </p:sp>
      <p:sp>
        <p:nvSpPr>
          <p:cNvPr id="5" name="Slide Number Placeholder 4"/>
          <p:cNvSpPr>
            <a:spLocks noGrp="1"/>
          </p:cNvSpPr>
          <p:nvPr>
            <p:ph type="sldNum" sz="quarter" idx="10"/>
          </p:nvPr>
        </p:nvSpPr>
        <p:spPr/>
        <p:txBody>
          <a:bodyPr/>
          <a:lstStyle/>
          <a:p>
            <a:fld id="{1F6253C7-E82A-4DB9-8737-BD2D24ADA472}" type="slidenum">
              <a:rPr lang="es-ES" smtClean="0"/>
              <a:pPr/>
              <a:t>5</a:t>
            </a:fld>
            <a:endParaRPr lang="es-ES" dirty="0"/>
          </a:p>
        </p:txBody>
      </p:sp>
      <p:sp>
        <p:nvSpPr>
          <p:cNvPr id="7" name="Slide Image Placeholder 6"/>
          <p:cNvSpPr>
            <a:spLocks noGrp="1" noRot="1" noChangeAspect="1"/>
          </p:cNvSpPr>
          <p:nvPr>
            <p:ph type="sldImg"/>
          </p:nvPr>
        </p:nvSpPr>
        <p:spPr>
          <a:xfrm>
            <a:off x="800100" y="171450"/>
            <a:ext cx="5257800" cy="3943350"/>
          </a:xfrm>
        </p:spPr>
      </p:sp>
      <p:sp>
        <p:nvSpPr>
          <p:cNvPr id="8" name="Notes Placeholder 7"/>
          <p:cNvSpPr>
            <a:spLocks noGrp="1"/>
          </p:cNvSpPr>
          <p:nvPr>
            <p:ph type="body" idx="1"/>
          </p:nvPr>
        </p:nvSpPr>
        <p:spPr/>
        <p:txBody>
          <a:bodyPr>
            <a:normAutofit/>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normAutofit lnSpcReduction="10000"/>
          </a:bodyPr>
          <a:lstStyle/>
          <a:p>
            <a:r>
              <a:rPr lang="en-US" sz="1100" dirty="0" smtClean="0">
                <a:latin typeface="+mn-lt"/>
              </a:rPr>
              <a:t> </a:t>
            </a:r>
          </a:p>
          <a:p>
            <a:r>
              <a:rPr lang="en-US" sz="1100" dirty="0" smtClean="0">
                <a:latin typeface="+mn-lt"/>
              </a:rPr>
              <a:t>photos - photos of scenes of recovered IEDs helps the judges get an idea of where these were located.  I had a PSP that had great photos of how the paved road was dug up and damaged to emplace an IED, and I think this provided a great perspective for the judges of how this individual was willing to damage precious resources in addition to emplacing IEDs.</a:t>
            </a:r>
          </a:p>
          <a:p>
            <a:r>
              <a:rPr lang="en-US" sz="1100" dirty="0" smtClean="0">
                <a:latin typeface="+mn-lt"/>
              </a:rPr>
              <a:t> </a:t>
            </a:r>
          </a:p>
          <a:p>
            <a:pPr defTabSz="897252">
              <a:spcBef>
                <a:spcPct val="0"/>
              </a:spcBef>
              <a:defRPr/>
            </a:pPr>
            <a:endParaRPr lang="en-US" sz="1100" dirty="0">
              <a:latin typeface="Arial" pitchFamily="34" charset="0"/>
              <a:cs typeface="Arial" pitchFamily="34" charset="0"/>
            </a:endParaRPr>
          </a:p>
          <a:p>
            <a:pPr defTabSz="897252">
              <a:spcBef>
                <a:spcPct val="0"/>
              </a:spcBef>
              <a:defRPr/>
            </a:pPr>
            <a:r>
              <a:rPr lang="en-US" sz="1100" dirty="0">
                <a:latin typeface="Arial" pitchFamily="34" charset="0"/>
                <a:cs typeface="Arial" pitchFamily="34" charset="0"/>
              </a:rPr>
              <a:t>The capturing </a:t>
            </a:r>
            <a:r>
              <a:rPr lang="en-US" sz="1100" dirty="0" smtClean="0">
                <a:latin typeface="Arial" pitchFamily="34" charset="0"/>
                <a:cs typeface="Arial" pitchFamily="34" charset="0"/>
              </a:rPr>
              <a:t>unit documented </a:t>
            </a:r>
            <a:r>
              <a:rPr lang="en-US" sz="1100" dirty="0">
                <a:latin typeface="Arial" pitchFamily="34" charset="0"/>
                <a:cs typeface="Arial" pitchFamily="34" charset="0"/>
              </a:rPr>
              <a:t>the presence of the three individuals captured at an IED site.  Bullet 1 shows a hand-drawn map of the scene, documenting exactly where the evidence was found, the proximity to a main supply route, and the location where the detainees were captured. Bullet 2 shows photos of the detainees holding up their shoe soles and the soles’ impressions as they were detained and the results of their </a:t>
            </a:r>
            <a:r>
              <a:rPr lang="en-US" sz="1100" dirty="0" err="1">
                <a:latin typeface="Arial" pitchFamily="34" charset="0"/>
                <a:cs typeface="Arial" pitchFamily="34" charset="0"/>
              </a:rPr>
              <a:t>expray</a:t>
            </a:r>
            <a:r>
              <a:rPr lang="en-US" sz="1100" dirty="0">
                <a:latin typeface="Arial" pitchFamily="34" charset="0"/>
                <a:cs typeface="Arial" pitchFamily="34" charset="0"/>
              </a:rPr>
              <a:t> tests.  Bullets 3 and 4 shows photographs of the IED site with high-resolution photos of shoe impressions around the site.  Bullet 4 shows panoramic pictures of the collection site and then focuses on specific areas to reveal evidence, which provides much needed context to the judges as they weigh the evidence. Bullet 5 is a photograph of the 4 mortars found beneath a bush as they were found.  Later the detainees were photographed with the materials collected to solidify the associations.  </a:t>
            </a:r>
          </a:p>
          <a:p>
            <a:pPr defTabSz="897252">
              <a:spcBef>
                <a:spcPct val="0"/>
              </a:spcBef>
              <a:defRPr/>
            </a:pPr>
            <a:endParaRPr lang="en-US" sz="1100" dirty="0">
              <a:latin typeface="Arial" pitchFamily="34" charset="0"/>
              <a:cs typeface="Arial" pitchFamily="34" charset="0"/>
            </a:endParaRPr>
          </a:p>
          <a:p>
            <a:pPr defTabSz="897252">
              <a:spcBef>
                <a:spcPct val="0"/>
              </a:spcBef>
              <a:defRPr/>
            </a:pPr>
            <a:r>
              <a:rPr lang="en-US" sz="1100" dirty="0">
                <a:latin typeface="Arial" pitchFamily="34" charset="0"/>
                <a:cs typeface="Arial" pitchFamily="34" charset="0"/>
              </a:rPr>
              <a:t>The difference between simple witness statements and the evidence collected by these Soldiers in this unit will result in an expected sentence increase of 5 years.  Not only will improved evidence collection increase sentences, it will also give </a:t>
            </a:r>
            <a:r>
              <a:rPr lang="en-US" sz="1100" dirty="0" err="1">
                <a:latin typeface="Arial" pitchFamily="34" charset="0"/>
                <a:cs typeface="Arial" pitchFamily="34" charset="0"/>
              </a:rPr>
              <a:t>battlespace</a:t>
            </a:r>
            <a:r>
              <a:rPr lang="en-US" sz="1100" dirty="0">
                <a:latin typeface="Arial" pitchFamily="34" charset="0"/>
                <a:cs typeface="Arial" pitchFamily="34" charset="0"/>
              </a:rPr>
              <a:t> owners additional options to confidently transfer the detainee for local Afghan prosecution.    </a:t>
            </a:r>
          </a:p>
          <a:p>
            <a:pPr defTabSz="897252">
              <a:spcBef>
                <a:spcPct val="0"/>
              </a:spcBef>
              <a:defRPr/>
            </a:pPr>
            <a:endParaRPr lang="en-US" sz="1000" dirty="0">
              <a:latin typeface="Arial" pitchFamily="34" charset="0"/>
              <a:cs typeface="Arial" pitchFamily="34" charset="0"/>
            </a:endParaRPr>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461FE88-14B9-4317-9951-6033FB43F406}" type="slidenum">
              <a:rPr lang="en-US" smtClean="0"/>
              <a:pPr fontAlgn="base">
                <a:spcBef>
                  <a:spcPct val="0"/>
                </a:spcBef>
                <a:spcAft>
                  <a:spcPct val="0"/>
                </a:spcAft>
                <a:defRPr/>
              </a:pPr>
              <a:t>7</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FBA626-45F6-4A7D-AE70-E9CE358F0087}"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1.gif"/><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slideMaster" Target="../slideMasters/slideMaster1.xml"/><Relationship Id="rId1" Type="http://schemas.openxmlformats.org/officeDocument/2006/relationships/tags" Target="../tags/tag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2.gif"/><Relationship Id="rId9" Type="http://schemas.openxmlformats.org/officeDocument/2006/relationships/image" Target="../media/image8.png"/><Relationship Id="rId14" Type="http://schemas.openxmlformats.org/officeDocument/2006/relationships/image" Target="../media/image1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gradFill rotWithShape="0">
          <a:gsLst>
            <a:gs pos="0">
              <a:schemeClr val="hlink"/>
            </a:gs>
            <a:gs pos="100000">
              <a:srgbClr val="3296C8"/>
            </a:gs>
          </a:gsLst>
          <a:lin ang="5400000" scaled="1"/>
        </a:gradFill>
        <a:effectLst/>
      </p:bgPr>
    </p:bg>
    <p:spTree>
      <p:nvGrpSpPr>
        <p:cNvPr id="1" name=""/>
        <p:cNvGrpSpPr/>
        <p:nvPr/>
      </p:nvGrpSpPr>
      <p:grpSpPr>
        <a:xfrm>
          <a:off x="0" y="0"/>
          <a:ext cx="0" cy="0"/>
          <a:chOff x="0" y="0"/>
          <a:chExt cx="0" cy="0"/>
        </a:xfrm>
      </p:grpSpPr>
      <p:sp>
        <p:nvSpPr>
          <p:cNvPr id="21" name="20 Marcador de texto"/>
          <p:cNvSpPr>
            <a:spLocks noGrp="1"/>
          </p:cNvSpPr>
          <p:nvPr>
            <p:ph type="body" sz="quarter" idx="10" hasCustomPrompt="1"/>
          </p:nvPr>
        </p:nvSpPr>
        <p:spPr>
          <a:xfrm>
            <a:off x="7031376" y="6439708"/>
            <a:ext cx="2041525" cy="338554"/>
          </a:xfrm>
          <a:noFill/>
          <a:effectLst>
            <a:outerShdw dist="17780" dir="2700000" algn="tl" rotWithShape="0">
              <a:prstClr val="black"/>
            </a:outerShdw>
          </a:effectLst>
        </p:spPr>
        <p:txBody>
          <a:bodyPr wrap="square" rtlCol="0">
            <a:spAutoFit/>
          </a:bodyPr>
          <a:lstStyle>
            <a:lvl1pPr algn="r" rtl="0" fontAlgn="base">
              <a:spcBef>
                <a:spcPct val="0"/>
              </a:spcBef>
              <a:spcAft>
                <a:spcPct val="0"/>
              </a:spcAft>
              <a:buNone/>
              <a:defRPr lang="es-ES" sz="1600" b="1" kern="1200" baseline="0" smtClean="0">
                <a:solidFill>
                  <a:schemeClr val="bg1"/>
                </a:solidFill>
                <a:effectLst>
                  <a:outerShdw blurRad="38100" dist="38100" dir="2700000" algn="tl">
                    <a:srgbClr val="000000">
                      <a:alpha val="43137"/>
                    </a:srgbClr>
                  </a:outerShdw>
                </a:effectLst>
                <a:latin typeface="Calibri" pitchFamily="34" charset="0"/>
                <a:ea typeface="+mj-ea"/>
                <a:cs typeface="+mj-cs"/>
              </a:defRPr>
            </a:lvl1pPr>
            <a:lvl2pPr algn="r" rtl="0" fontAlgn="base">
              <a:spcBef>
                <a:spcPct val="0"/>
              </a:spcBef>
              <a:spcAft>
                <a:spcPct val="0"/>
              </a:spcAft>
              <a:buNone/>
              <a:defRPr lang="es-ES" b="1" kern="1200" smtClean="0">
                <a:solidFill>
                  <a:schemeClr val="bg1"/>
                </a:solidFill>
                <a:latin typeface="Calibri" pitchFamily="34" charset="0"/>
                <a:ea typeface="+mj-ea"/>
                <a:cs typeface="+mj-cs"/>
              </a:defRPr>
            </a:lvl2pPr>
            <a:lvl3pPr algn="r" rtl="0" fontAlgn="base">
              <a:spcBef>
                <a:spcPct val="0"/>
              </a:spcBef>
              <a:spcAft>
                <a:spcPct val="0"/>
              </a:spcAft>
              <a:buNone/>
              <a:defRPr lang="es-ES" b="1" kern="1200" smtClean="0">
                <a:solidFill>
                  <a:schemeClr val="bg1"/>
                </a:solidFill>
                <a:latin typeface="Calibri" pitchFamily="34" charset="0"/>
                <a:ea typeface="+mj-ea"/>
                <a:cs typeface="+mj-cs"/>
              </a:defRPr>
            </a:lvl3pPr>
            <a:lvl4pPr algn="r" rtl="0" fontAlgn="base">
              <a:spcBef>
                <a:spcPct val="0"/>
              </a:spcBef>
              <a:spcAft>
                <a:spcPct val="0"/>
              </a:spcAft>
              <a:buNone/>
              <a:defRPr lang="es-ES" b="1" kern="1200" smtClean="0">
                <a:solidFill>
                  <a:schemeClr val="bg1"/>
                </a:solidFill>
                <a:latin typeface="Calibri" pitchFamily="34" charset="0"/>
                <a:ea typeface="+mj-ea"/>
                <a:cs typeface="+mj-cs"/>
              </a:defRPr>
            </a:lvl4pPr>
            <a:lvl5pPr algn="r" rtl="0" fontAlgn="base">
              <a:spcBef>
                <a:spcPct val="0"/>
              </a:spcBef>
              <a:spcAft>
                <a:spcPct val="0"/>
              </a:spcAft>
              <a:buNone/>
              <a:defRPr lang="es-ES" b="1" kern="1200" dirty="0" smtClean="0">
                <a:solidFill>
                  <a:schemeClr val="bg1"/>
                </a:solidFill>
                <a:latin typeface="Calibri" pitchFamily="34" charset="0"/>
                <a:ea typeface="+mj-ea"/>
                <a:cs typeface="+mj-cs"/>
              </a:defRPr>
            </a:lvl5pPr>
          </a:lstStyle>
          <a:p>
            <a:pPr lvl="0"/>
            <a:r>
              <a:rPr lang="en-GB" noProof="0" dirty="0" smtClean="0"/>
              <a:t>16th November 2010</a:t>
            </a:r>
          </a:p>
        </p:txBody>
      </p:sp>
      <p:pic>
        <p:nvPicPr>
          <p:cNvPr id="33" name="Picture 2" descr="K:\COE Pictures\Logo CIED COE.gif"/>
          <p:cNvPicPr>
            <a:picLocks noChangeAspect="1" noChangeArrowheads="1"/>
          </p:cNvPicPr>
          <p:nvPr userDrawn="1"/>
        </p:nvPicPr>
        <p:blipFill>
          <a:blip r:embed="rId3" cstate="print"/>
          <a:srcRect/>
          <a:stretch>
            <a:fillRect/>
          </a:stretch>
        </p:blipFill>
        <p:spPr bwMode="auto">
          <a:xfrm>
            <a:off x="7728856" y="264000"/>
            <a:ext cx="1032381" cy="1260000"/>
          </a:xfrm>
          <a:prstGeom prst="rect">
            <a:avLst/>
          </a:prstGeom>
          <a:effectLst>
            <a:outerShdw blurRad="50800" dist="38100" dir="2700000" algn="tl" rotWithShape="0">
              <a:prstClr val="black">
                <a:alpha val="40000"/>
              </a:prstClr>
            </a:outerShdw>
          </a:effectLst>
        </p:spPr>
      </p:pic>
      <p:sp>
        <p:nvSpPr>
          <p:cNvPr id="35" name="Rectangle 31"/>
          <p:cNvSpPr>
            <a:spLocks noChangeArrowheads="1"/>
          </p:cNvSpPr>
          <p:nvPr userDrawn="1"/>
        </p:nvSpPr>
        <p:spPr bwMode="auto">
          <a:xfrm>
            <a:off x="9525" y="226104"/>
            <a:ext cx="7334659" cy="1200329"/>
          </a:xfrm>
          <a:prstGeom prst="rect">
            <a:avLst/>
          </a:prstGeom>
          <a:noFill/>
          <a:ln w="9525">
            <a:noFill/>
            <a:miter lim="800000"/>
            <a:headEnd/>
            <a:tailEnd/>
          </a:ln>
          <a:effectLst>
            <a:outerShdw dist="17961" dir="2700000" algn="ctr" rotWithShape="0">
              <a:schemeClr val="tx1"/>
            </a:outerShdw>
          </a:effectLst>
        </p:spPr>
        <p:txBody>
          <a:bodyPr wrap="square">
            <a:spAutoFit/>
          </a:bodyPr>
          <a:lstStyle/>
          <a:p>
            <a:pPr algn="ctr"/>
            <a:r>
              <a:rPr lang="en-GB" sz="3600" b="1" noProof="0" dirty="0" smtClean="0">
                <a:solidFill>
                  <a:srgbClr val="FFF4C5"/>
                </a:solidFill>
                <a:latin typeface="Calibri" pitchFamily="34" charset="0"/>
              </a:rPr>
              <a:t>C</a:t>
            </a:r>
            <a:r>
              <a:rPr lang="en-GB" sz="2800" b="1" noProof="0" dirty="0" smtClean="0">
                <a:solidFill>
                  <a:srgbClr val="FFF4C5"/>
                </a:solidFill>
                <a:latin typeface="Calibri" pitchFamily="34" charset="0"/>
              </a:rPr>
              <a:t>OUNTER </a:t>
            </a:r>
            <a:r>
              <a:rPr lang="en-GB" sz="3600" b="1" noProof="0" dirty="0" smtClean="0">
                <a:solidFill>
                  <a:srgbClr val="FFF4C5"/>
                </a:solidFill>
                <a:latin typeface="Calibri" pitchFamily="34" charset="0"/>
              </a:rPr>
              <a:t>I</a:t>
            </a:r>
            <a:r>
              <a:rPr lang="en-GB" sz="2800" b="1" noProof="0" dirty="0" smtClean="0">
                <a:solidFill>
                  <a:srgbClr val="FFF4C5"/>
                </a:solidFill>
                <a:latin typeface="Calibri" pitchFamily="34" charset="0"/>
              </a:rPr>
              <a:t>MPROVISED </a:t>
            </a:r>
            <a:r>
              <a:rPr lang="en-GB" sz="3600" b="1" noProof="0" dirty="0" smtClean="0">
                <a:solidFill>
                  <a:srgbClr val="FFF4C5"/>
                </a:solidFill>
                <a:latin typeface="Calibri" pitchFamily="34" charset="0"/>
              </a:rPr>
              <a:t>E</a:t>
            </a:r>
            <a:r>
              <a:rPr lang="en-GB" sz="2800" b="1" noProof="0" dirty="0" smtClean="0">
                <a:solidFill>
                  <a:srgbClr val="FFF4C5"/>
                </a:solidFill>
                <a:latin typeface="Calibri" pitchFamily="34" charset="0"/>
              </a:rPr>
              <a:t>XPLOSIVE </a:t>
            </a:r>
            <a:r>
              <a:rPr lang="en-GB" sz="3600" b="1" noProof="0" dirty="0" smtClean="0">
                <a:solidFill>
                  <a:srgbClr val="FFF4C5"/>
                </a:solidFill>
                <a:latin typeface="Calibri" pitchFamily="34" charset="0"/>
              </a:rPr>
              <a:t>D</a:t>
            </a:r>
            <a:r>
              <a:rPr lang="en-GB" sz="2800" b="1" noProof="0" dirty="0" smtClean="0">
                <a:solidFill>
                  <a:srgbClr val="FFF4C5"/>
                </a:solidFill>
                <a:latin typeface="Calibri" pitchFamily="34" charset="0"/>
              </a:rPr>
              <a:t>EVICES</a:t>
            </a:r>
          </a:p>
          <a:p>
            <a:pPr algn="ctr"/>
            <a:r>
              <a:rPr lang="en-GB" sz="3600" b="1" noProof="0" dirty="0" smtClean="0">
                <a:solidFill>
                  <a:srgbClr val="FFF4C5"/>
                </a:solidFill>
                <a:latin typeface="Calibri" pitchFamily="34" charset="0"/>
              </a:rPr>
              <a:t>C</a:t>
            </a:r>
            <a:r>
              <a:rPr lang="en-GB" sz="2800" b="1" noProof="0" dirty="0" smtClean="0">
                <a:solidFill>
                  <a:srgbClr val="FFF4C5"/>
                </a:solidFill>
                <a:latin typeface="Calibri" pitchFamily="34" charset="0"/>
              </a:rPr>
              <a:t>ENTRE OF </a:t>
            </a:r>
            <a:r>
              <a:rPr lang="en-GB" sz="3600" b="1" noProof="0" dirty="0" smtClean="0">
                <a:solidFill>
                  <a:srgbClr val="FFF4C5"/>
                </a:solidFill>
                <a:latin typeface="Calibri" pitchFamily="34" charset="0"/>
              </a:rPr>
              <a:t>E</a:t>
            </a:r>
            <a:r>
              <a:rPr lang="en-GB" sz="2800" b="1" noProof="0" dirty="0" smtClean="0">
                <a:solidFill>
                  <a:srgbClr val="FFF4C5"/>
                </a:solidFill>
                <a:latin typeface="Calibri" pitchFamily="34" charset="0"/>
              </a:rPr>
              <a:t>XCELLENCE</a:t>
            </a:r>
            <a:endParaRPr lang="en-GB" sz="2800" b="1" noProof="0" dirty="0">
              <a:solidFill>
                <a:srgbClr val="FFF4C5"/>
              </a:solidFill>
              <a:latin typeface="Calibri" pitchFamily="34" charset="0"/>
            </a:endParaRPr>
          </a:p>
        </p:txBody>
      </p:sp>
      <p:sp>
        <p:nvSpPr>
          <p:cNvPr id="36" name="Rectangle 2"/>
          <p:cNvSpPr>
            <a:spLocks noGrp="1" noChangeArrowheads="1"/>
          </p:cNvSpPr>
          <p:nvPr>
            <p:ph type="ctrTitle"/>
          </p:nvPr>
        </p:nvSpPr>
        <p:spPr>
          <a:xfrm>
            <a:off x="900116" y="4712766"/>
            <a:ext cx="7343775" cy="634020"/>
          </a:xfrm>
          <a:ln w="9525"/>
          <a:effectLst>
            <a:outerShdw dist="17961" dir="2700000" algn="ctr" rotWithShape="0">
              <a:schemeClr val="tx1"/>
            </a:outerShdw>
          </a:effectLst>
        </p:spPr>
        <p:txBody>
          <a:bodyPr lIns="91440" tIns="45720" rIns="91440" bIns="45720" anchor="ctr" anchorCtr="1"/>
          <a:lstStyle>
            <a:lvl1pPr algn="ctr">
              <a:defRPr sz="3200">
                <a:solidFill>
                  <a:schemeClr val="bg1"/>
                </a:solidFill>
                <a:effectLst>
                  <a:outerShdw blurRad="38100" dist="38100" dir="2700000" algn="tl">
                    <a:srgbClr val="000000">
                      <a:alpha val="43137"/>
                    </a:srgbClr>
                  </a:outerShdw>
                </a:effectLst>
                <a:latin typeface="Calibri" pitchFamily="34" charset="0"/>
              </a:defRPr>
            </a:lvl1pPr>
          </a:lstStyle>
          <a:p>
            <a:r>
              <a:rPr lang="en-US" noProof="0" smtClean="0"/>
              <a:t>Click to edit Master title style</a:t>
            </a:r>
            <a:endParaRPr lang="en-GB" noProof="0"/>
          </a:p>
        </p:txBody>
      </p:sp>
      <p:sp>
        <p:nvSpPr>
          <p:cNvPr id="37" name="Rectangle 3"/>
          <p:cNvSpPr>
            <a:spLocks noGrp="1" noChangeArrowheads="1"/>
          </p:cNvSpPr>
          <p:nvPr>
            <p:ph type="subTitle" idx="1"/>
          </p:nvPr>
        </p:nvSpPr>
        <p:spPr>
          <a:xfrm>
            <a:off x="1371600" y="5500915"/>
            <a:ext cx="6400800" cy="498598"/>
          </a:xfrm>
          <a:prstGeom prst="rect">
            <a:avLst/>
          </a:prstGeom>
          <a:noFill/>
          <a:ln w="9525" algn="ctr">
            <a:noFill/>
            <a:miter lim="800000"/>
            <a:headEnd/>
            <a:tailEnd/>
          </a:ln>
          <a:effectLst>
            <a:outerShdw dist="17961" dir="2700000" algn="ctr" rotWithShape="0">
              <a:schemeClr val="tx1"/>
            </a:outerShdw>
          </a:effectLst>
        </p:spPr>
        <p:txBody>
          <a:bodyPr vert="horz" wrap="square" lIns="91440" tIns="45720" rIns="91440" bIns="45720" numCol="1" anchor="ctr" anchorCtr="1" compatLnSpc="1">
            <a:prstTxWarp prst="textNoShape">
              <a:avLst/>
            </a:prstTxWarp>
            <a:spAutoFit/>
          </a:bodyPr>
          <a:lstStyle>
            <a:lvl1pPr algn="ctr" defTabSz="762000" rtl="0" eaLnBrk="1" fontAlgn="base" hangingPunct="1">
              <a:lnSpc>
                <a:spcPct val="110000"/>
              </a:lnSpc>
              <a:spcBef>
                <a:spcPct val="0"/>
              </a:spcBef>
              <a:spcAft>
                <a:spcPct val="0"/>
              </a:spcAft>
              <a:buFontTx/>
              <a:buNone/>
              <a:defRPr lang="es-ES" sz="2400" b="1">
                <a:solidFill>
                  <a:srgbClr val="ECD000"/>
                </a:solidFill>
                <a:effectLst>
                  <a:outerShdw blurRad="38100" dist="38100" dir="2700000" algn="tl">
                    <a:srgbClr val="000000">
                      <a:alpha val="43137"/>
                    </a:srgbClr>
                  </a:outerShdw>
                </a:effectLst>
                <a:latin typeface="Calibri" pitchFamily="34" charset="0"/>
                <a:ea typeface="+mj-ea"/>
                <a:cs typeface="+mj-cs"/>
              </a:defRPr>
            </a:lvl1pPr>
          </a:lstStyle>
          <a:p>
            <a:r>
              <a:rPr lang="en-US" noProof="0" smtClean="0"/>
              <a:t>Click to edit Master subtitle style</a:t>
            </a:r>
            <a:endParaRPr lang="en-GB" noProof="0"/>
          </a:p>
        </p:txBody>
      </p:sp>
      <p:pic>
        <p:nvPicPr>
          <p:cNvPr id="38" name="21 Imagen" descr="NATO_logo_4.gif"/>
          <p:cNvPicPr>
            <a:picLocks/>
          </p:cNvPicPr>
          <p:nvPr userDrawn="1"/>
        </p:nvPicPr>
        <p:blipFill>
          <a:blip r:embed="rId4" cstate="screen"/>
          <a:srcRect t="11517" b="10950"/>
          <a:stretch>
            <a:fillRect/>
          </a:stretch>
        </p:blipFill>
        <p:spPr>
          <a:xfrm>
            <a:off x="127460" y="4400198"/>
            <a:ext cx="973685" cy="756000"/>
          </a:xfrm>
          <a:prstGeom prst="rect">
            <a:avLst/>
          </a:prstGeom>
          <a:ln>
            <a:solidFill>
              <a:schemeClr val="tx1"/>
            </a:solidFill>
          </a:ln>
          <a:effectLst>
            <a:outerShdw blurRad="50800" dist="38100" dir="2700000" algn="tl" rotWithShape="0">
              <a:prstClr val="black">
                <a:alpha val="40000"/>
              </a:prstClr>
            </a:outerShdw>
          </a:effectLst>
        </p:spPr>
      </p:pic>
      <p:pic>
        <p:nvPicPr>
          <p:cNvPr id="39" name="22 Imagen" descr="barra2.png"/>
          <p:cNvPicPr>
            <a:picLocks noChangeAspect="1"/>
          </p:cNvPicPr>
          <p:nvPr userDrawn="1"/>
        </p:nvPicPr>
        <p:blipFill>
          <a:blip r:embed="rId5" cstate="screen"/>
          <a:srcRect/>
          <a:stretch>
            <a:fillRect/>
          </a:stretch>
        </p:blipFill>
        <p:spPr>
          <a:xfrm flipH="1">
            <a:off x="-45725" y="4161064"/>
            <a:ext cx="9189724" cy="321268"/>
          </a:xfrm>
          <a:prstGeom prst="rect">
            <a:avLst/>
          </a:prstGeom>
          <a:effectLst>
            <a:outerShdw blurRad="50800" dist="38100" dir="2700000" algn="tl" rotWithShape="0">
              <a:prstClr val="black">
                <a:alpha val="40000"/>
              </a:prstClr>
            </a:outerShdw>
          </a:effectLst>
        </p:spPr>
      </p:pic>
      <p:pic>
        <p:nvPicPr>
          <p:cNvPr id="40" name="Picture 3" descr="C:\Users\CIED\Pictures\bffabedd3.jpg"/>
          <p:cNvPicPr>
            <a:picLocks noChangeAspect="1" noChangeArrowheads="1"/>
          </p:cNvPicPr>
          <p:nvPr userDrawn="1">
            <p:custDataLst>
              <p:tags r:id="rId1"/>
            </p:custDataLst>
          </p:nvPr>
        </p:nvPicPr>
        <p:blipFill>
          <a:blip r:embed="rId6" cstate="print"/>
          <a:srcRect/>
          <a:stretch>
            <a:fillRect/>
          </a:stretch>
        </p:blipFill>
        <p:spPr bwMode="auto">
          <a:xfrm>
            <a:off x="33104" y="1709062"/>
            <a:ext cx="7311080" cy="2401504"/>
          </a:xfrm>
          <a:prstGeom prst="rect">
            <a:avLst/>
          </a:prstGeom>
          <a:blipFill>
            <a:blip r:embed="rId7" cstate="print"/>
            <a:stretch>
              <a:fillRect/>
            </a:stretch>
          </a:blipFill>
          <a:ln>
            <a:solidFill>
              <a:schemeClr val="bg1"/>
            </a:solidFill>
          </a:ln>
          <a:effectLst>
            <a:outerShdw blurRad="50800" dist="38100" dir="2700000" algn="tl" rotWithShape="0">
              <a:prstClr val="black">
                <a:alpha val="40000"/>
              </a:prstClr>
            </a:outerShdw>
          </a:effectLst>
        </p:spPr>
      </p:pic>
      <p:grpSp>
        <p:nvGrpSpPr>
          <p:cNvPr id="41" name="19 Grupo"/>
          <p:cNvGrpSpPr/>
          <p:nvPr userDrawn="1"/>
        </p:nvGrpSpPr>
        <p:grpSpPr>
          <a:xfrm>
            <a:off x="2676895" y="6519292"/>
            <a:ext cx="3790217" cy="288000"/>
            <a:chOff x="2677839" y="5342027"/>
            <a:chExt cx="3790217" cy="288000"/>
          </a:xfrm>
        </p:grpSpPr>
        <p:pic>
          <p:nvPicPr>
            <p:cNvPr id="42" name="Picture 36" descr="D:\00 Mis Documentos\Mis imágenes\Arreglos y proyectos\Escudo COE\800px-Flag_of_the_Netherlands.svg.png"/>
            <p:cNvPicPr>
              <a:picLocks noChangeArrowheads="1"/>
            </p:cNvPicPr>
            <p:nvPr userDrawn="1"/>
          </p:nvPicPr>
          <p:blipFill>
            <a:blip r:embed="rId8" cstate="screen"/>
            <a:srcRect/>
            <a:stretch>
              <a:fillRect/>
            </a:stretch>
          </p:blipFill>
          <p:spPr bwMode="auto">
            <a:xfrm>
              <a:off x="5046250" y="5342027"/>
              <a:ext cx="475200" cy="288000"/>
            </a:xfrm>
            <a:prstGeom prst="rect">
              <a:avLst/>
            </a:prstGeom>
            <a:noFill/>
            <a:ln w="3175">
              <a:solidFill>
                <a:schemeClr val="tx1"/>
              </a:solidFill>
            </a:ln>
          </p:spPr>
        </p:pic>
        <p:pic>
          <p:nvPicPr>
            <p:cNvPr id="43" name="Picture 37" descr="D:\00 Mis Documentos\Mis imágenes\Arreglos y proyectos\Escudo COE\600px-Flag_of_Portugal.svg.png"/>
            <p:cNvPicPr>
              <a:picLocks noChangeArrowheads="1"/>
            </p:cNvPicPr>
            <p:nvPr userDrawn="1"/>
          </p:nvPicPr>
          <p:blipFill>
            <a:blip r:embed="rId9" cstate="screen"/>
            <a:srcRect/>
            <a:stretch>
              <a:fillRect/>
            </a:stretch>
          </p:blipFill>
          <p:spPr bwMode="auto">
            <a:xfrm>
              <a:off x="5519553" y="5342027"/>
              <a:ext cx="475200" cy="288000"/>
            </a:xfrm>
            <a:prstGeom prst="rect">
              <a:avLst/>
            </a:prstGeom>
            <a:noFill/>
            <a:ln w="3175">
              <a:solidFill>
                <a:schemeClr val="tx1"/>
              </a:solidFill>
            </a:ln>
          </p:spPr>
        </p:pic>
        <p:pic>
          <p:nvPicPr>
            <p:cNvPr id="44" name="Picture 38" descr="D:\00 Mis Documentos\Mis imágenes\Arreglos y proyectos\Escudo COE\800px-Flag_of_Hungary.svg.png"/>
            <p:cNvPicPr>
              <a:picLocks noChangeArrowheads="1"/>
            </p:cNvPicPr>
            <p:nvPr userDrawn="1"/>
          </p:nvPicPr>
          <p:blipFill>
            <a:blip r:embed="rId10" cstate="screen"/>
            <a:srcRect/>
            <a:stretch>
              <a:fillRect/>
            </a:stretch>
          </p:blipFill>
          <p:spPr bwMode="auto">
            <a:xfrm>
              <a:off x="4572948" y="5342027"/>
              <a:ext cx="475200" cy="288000"/>
            </a:xfrm>
            <a:prstGeom prst="rect">
              <a:avLst/>
            </a:prstGeom>
            <a:noFill/>
            <a:ln w="3175">
              <a:solidFill>
                <a:schemeClr val="tx1"/>
              </a:solidFill>
            </a:ln>
          </p:spPr>
        </p:pic>
        <p:pic>
          <p:nvPicPr>
            <p:cNvPr id="45" name="Picture 39" descr="D:\00 Mis Documentos\Mis imágenes\Arreglos y proyectos\Escudo COE\750px-Flag_of_Spain.svg.png"/>
            <p:cNvPicPr>
              <a:picLocks noChangeArrowheads="1"/>
            </p:cNvPicPr>
            <p:nvPr userDrawn="1"/>
          </p:nvPicPr>
          <p:blipFill>
            <a:blip r:embed="rId11" cstate="screen"/>
            <a:srcRect/>
            <a:stretch>
              <a:fillRect/>
            </a:stretch>
          </p:blipFill>
          <p:spPr bwMode="auto">
            <a:xfrm>
              <a:off x="2677839" y="5342027"/>
              <a:ext cx="475200" cy="288000"/>
            </a:xfrm>
            <a:prstGeom prst="rect">
              <a:avLst/>
            </a:prstGeom>
            <a:noFill/>
            <a:ln w="3175">
              <a:solidFill>
                <a:schemeClr val="tx1"/>
              </a:solidFill>
            </a:ln>
          </p:spPr>
        </p:pic>
        <p:pic>
          <p:nvPicPr>
            <p:cNvPr id="46" name="Picture 40" descr="D:\00 Mis Documentos\Mis imágenes\Arreglos y proyectos\Escudo COE\600px-Flag_of_Romania.svg.png"/>
            <p:cNvPicPr>
              <a:picLocks noChangeArrowheads="1"/>
            </p:cNvPicPr>
            <p:nvPr userDrawn="1"/>
          </p:nvPicPr>
          <p:blipFill>
            <a:blip r:embed="rId12" cstate="screen"/>
            <a:srcRect/>
            <a:stretch>
              <a:fillRect/>
            </a:stretch>
          </p:blipFill>
          <p:spPr bwMode="auto">
            <a:xfrm>
              <a:off x="5992856" y="5342027"/>
              <a:ext cx="475200" cy="288000"/>
            </a:xfrm>
            <a:prstGeom prst="rect">
              <a:avLst/>
            </a:prstGeom>
            <a:noFill/>
            <a:ln w="3175">
              <a:solidFill>
                <a:schemeClr val="tx1"/>
              </a:solidFill>
            </a:ln>
          </p:spPr>
        </p:pic>
        <p:pic>
          <p:nvPicPr>
            <p:cNvPr id="47" name="Picture 42" descr="D:\00 Mis Documentos\Mis imágenes\Arreglos y proyectos\Escudo COE\800px-Flag_of_France.svg.png"/>
            <p:cNvPicPr>
              <a:picLocks noChangeArrowheads="1"/>
            </p:cNvPicPr>
            <p:nvPr userDrawn="1"/>
          </p:nvPicPr>
          <p:blipFill>
            <a:blip r:embed="rId13" cstate="screen"/>
            <a:srcRect/>
            <a:stretch>
              <a:fillRect/>
            </a:stretch>
          </p:blipFill>
          <p:spPr bwMode="auto">
            <a:xfrm>
              <a:off x="4099645" y="5342027"/>
              <a:ext cx="475200" cy="288000"/>
            </a:xfrm>
            <a:prstGeom prst="rect">
              <a:avLst/>
            </a:prstGeom>
            <a:noFill/>
            <a:ln w="3175">
              <a:solidFill>
                <a:schemeClr val="tx1"/>
              </a:solidFill>
            </a:ln>
          </p:spPr>
        </p:pic>
        <p:pic>
          <p:nvPicPr>
            <p:cNvPr id="48" name="Picture 41" descr="D:\00 Mis Documentos\Mis imágenes\Arreglos y proyectos\Escudo COE\800px-Flag_of_Germany.svg.png"/>
            <p:cNvPicPr>
              <a:picLocks noChangeArrowheads="1"/>
            </p:cNvPicPr>
            <p:nvPr userDrawn="1"/>
          </p:nvPicPr>
          <p:blipFill>
            <a:blip r:embed="rId14" cstate="screen"/>
            <a:srcRect/>
            <a:stretch>
              <a:fillRect/>
            </a:stretch>
          </p:blipFill>
          <p:spPr bwMode="auto">
            <a:xfrm>
              <a:off x="3151142" y="5342027"/>
              <a:ext cx="475200" cy="288000"/>
            </a:xfrm>
            <a:prstGeom prst="rect">
              <a:avLst/>
            </a:prstGeom>
            <a:noFill/>
            <a:ln w="3175">
              <a:solidFill>
                <a:schemeClr val="tx1"/>
              </a:solidFill>
            </a:ln>
          </p:spPr>
        </p:pic>
        <p:pic>
          <p:nvPicPr>
            <p:cNvPr id="49" name="Picture 20" descr="800px-Flag_of_the_United_States_svg.png"/>
            <p:cNvPicPr>
              <a:picLocks/>
            </p:cNvPicPr>
            <p:nvPr userDrawn="1"/>
          </p:nvPicPr>
          <p:blipFill>
            <a:blip r:embed="rId15" cstate="print"/>
            <a:stretch>
              <a:fillRect/>
            </a:stretch>
          </p:blipFill>
          <p:spPr>
            <a:xfrm>
              <a:off x="3624446" y="5342027"/>
              <a:ext cx="475200" cy="288000"/>
            </a:xfrm>
            <a:prstGeom prst="rect">
              <a:avLst/>
            </a:prstGeom>
            <a:noFill/>
            <a:ln w="3175">
              <a:solidFill>
                <a:schemeClr val="tx1"/>
              </a:solidFill>
            </a:ln>
          </p:spPr>
        </p:pic>
      </p:gr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slide">
    <p:spTree>
      <p:nvGrpSpPr>
        <p:cNvPr id="1" name=""/>
        <p:cNvGrpSpPr/>
        <p:nvPr/>
      </p:nvGrpSpPr>
      <p:grpSpPr>
        <a:xfrm>
          <a:off x="0" y="0"/>
          <a:ext cx="0" cy="0"/>
          <a:chOff x="0" y="0"/>
          <a:chExt cx="0" cy="0"/>
        </a:xfrm>
      </p:grpSpPr>
      <p:sp>
        <p:nvSpPr>
          <p:cNvPr id="2" name="1 Título"/>
          <p:cNvSpPr>
            <a:spLocks noGrp="1"/>
          </p:cNvSpPr>
          <p:nvPr>
            <p:ph type="title" hasCustomPrompt="1"/>
          </p:nvPr>
        </p:nvSpPr>
        <p:spPr>
          <a:xfrm>
            <a:off x="1139830" y="180975"/>
            <a:ext cx="7743825" cy="478968"/>
          </a:xfrm>
        </p:spPr>
        <p:txBody>
          <a:bodyPr/>
          <a:lstStyle>
            <a:lvl1pPr>
              <a:defRPr/>
            </a:lvl1pPr>
          </a:lstStyle>
          <a:p>
            <a:r>
              <a:rPr lang="en-US" noProof="0" dirty="0" smtClean="0"/>
              <a:t>Slide title (don’t use capitals)</a:t>
            </a:r>
            <a:endParaRPr lang="en-GB" noProof="0" dirty="0"/>
          </a:p>
        </p:txBody>
      </p:sp>
      <p:pic>
        <p:nvPicPr>
          <p:cNvPr id="3" name="Picture 2" descr="K:\COE Pictures\Logo CIED COE.gif"/>
          <p:cNvPicPr>
            <a:picLocks noChangeAspect="1" noChangeArrowheads="1"/>
          </p:cNvPicPr>
          <p:nvPr userDrawn="1"/>
        </p:nvPicPr>
        <p:blipFill>
          <a:blip r:embed="rId2" cstate="print"/>
          <a:srcRect/>
          <a:stretch>
            <a:fillRect/>
          </a:stretch>
        </p:blipFill>
        <p:spPr bwMode="auto">
          <a:xfrm>
            <a:off x="187703" y="218124"/>
            <a:ext cx="604800" cy="720000"/>
          </a:xfrm>
          <a:prstGeom prst="rect">
            <a:avLst/>
          </a:prstGeom>
          <a:effectLst>
            <a:outerShdw blurRad="50800" dist="38100" dir="2700000" algn="tl" rotWithShape="0">
              <a:prstClr val="black">
                <a:alpha val="40000"/>
              </a:prstClr>
            </a:outerShdw>
          </a:effectLst>
        </p:spPr>
      </p:pic>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715962"/>
          </a:xfrm>
        </p:spPr>
        <p:txBody>
          <a:bodyPr/>
          <a:lstStyle>
            <a:lvl1pPr>
              <a:defRPr>
                <a:solidFill>
                  <a:srgbClr val="00206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62370"/>
            <a:ext cx="8534400" cy="4586030"/>
          </a:xfrm>
        </p:spPr>
        <p:txBody>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9" name="Picture 2" descr="K:\COE Pictures\Logo CIED COE.gif"/>
          <p:cNvPicPr>
            <a:picLocks noChangeAspect="1" noChangeArrowheads="1"/>
          </p:cNvPicPr>
          <p:nvPr userDrawn="1"/>
        </p:nvPicPr>
        <p:blipFill>
          <a:blip r:embed="rId2" cstate="print"/>
          <a:srcRect/>
          <a:stretch>
            <a:fillRect/>
          </a:stretch>
        </p:blipFill>
        <p:spPr bwMode="auto">
          <a:xfrm>
            <a:off x="187703" y="218124"/>
            <a:ext cx="604800" cy="720000"/>
          </a:xfrm>
          <a:prstGeom prst="rect">
            <a:avLst/>
          </a:prstGeom>
          <a:effectLst>
            <a:outerShdw blurRad="50800" dist="38100" dir="2700000" algn="tl" rotWithShape="0">
              <a:prstClr val="black">
                <a:alpha val="40000"/>
              </a:prstClr>
            </a:outerShdw>
          </a:effectLst>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pic>
        <p:nvPicPr>
          <p:cNvPr id="10" name="Picture 2" descr="K:\COE Pictures\Logo CIED COE.gif"/>
          <p:cNvPicPr>
            <a:picLocks noChangeAspect="1" noChangeArrowheads="1"/>
          </p:cNvPicPr>
          <p:nvPr userDrawn="1"/>
        </p:nvPicPr>
        <p:blipFill>
          <a:blip r:embed="rId2" cstate="print"/>
          <a:srcRect/>
          <a:stretch>
            <a:fillRect/>
          </a:stretch>
        </p:blipFill>
        <p:spPr bwMode="auto">
          <a:xfrm>
            <a:off x="187703" y="218124"/>
            <a:ext cx="604800" cy="720000"/>
          </a:xfrm>
          <a:prstGeom prst="rect">
            <a:avLst/>
          </a:prstGeom>
          <a:effectLst>
            <a:outerShdw blurRad="50800" dist="38100" dir="2700000" algn="tl"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39830" y="186419"/>
            <a:ext cx="7743825" cy="478968"/>
          </a:xfrm>
        </p:spPr>
        <p:txBody>
          <a:bodyPr/>
          <a:lstStyle/>
          <a:p>
            <a:r>
              <a:rPr lang="en-US" noProof="0" dirty="0" smtClean="0"/>
              <a:t>Slide title (don’t use capitals)</a:t>
            </a:r>
            <a:endParaRPr lang="en-US" dirty="0"/>
          </a:p>
        </p:txBody>
      </p:sp>
      <p:sp>
        <p:nvSpPr>
          <p:cNvPr id="3" name="Text Placeholder 7"/>
          <p:cNvSpPr>
            <a:spLocks noGrp="1"/>
          </p:cNvSpPr>
          <p:nvPr>
            <p:ph type="body" sz="quarter" idx="11"/>
          </p:nvPr>
        </p:nvSpPr>
        <p:spPr>
          <a:xfrm>
            <a:off x="965201" y="1447799"/>
            <a:ext cx="6985000" cy="4753495"/>
          </a:xfrm>
          <a:prstGeom prst="rect">
            <a:avLst/>
          </a:prstGeo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4" name="6 Marcador de texto"/>
          <p:cNvSpPr>
            <a:spLocks noGrp="1"/>
          </p:cNvSpPr>
          <p:nvPr>
            <p:ph type="body" sz="quarter" idx="12" hasCustomPrompt="1"/>
          </p:nvPr>
        </p:nvSpPr>
        <p:spPr>
          <a:xfrm>
            <a:off x="4870453" y="927485"/>
            <a:ext cx="3241675" cy="343547"/>
          </a:xfrm>
          <a:prstGeom prst="rect">
            <a:avLst/>
          </a:prstGeom>
          <a:noFill/>
          <a:ln w="12700" algn="ctr">
            <a:noFill/>
            <a:miter lim="800000"/>
            <a:headEnd/>
            <a:tailEnd/>
          </a:ln>
          <a:effectLst/>
        </p:spPr>
        <p:txBody>
          <a:bodyPr wrap="square" lIns="0" tIns="0" rIns="36000" bIns="72000">
            <a:spAutoFit/>
          </a:bodyPr>
          <a:lstStyle>
            <a:lvl1pPr algn="r" defTabSz="762000" rtl="0" eaLnBrk="0" fontAlgn="base" hangingPunct="0">
              <a:lnSpc>
                <a:spcPct val="110000"/>
              </a:lnSpc>
              <a:spcBef>
                <a:spcPct val="0"/>
              </a:spcBef>
              <a:spcAft>
                <a:spcPct val="0"/>
              </a:spcAft>
              <a:buClr>
                <a:srgbClr val="0066CC"/>
              </a:buClr>
              <a:buSzPct val="75000"/>
              <a:buNone/>
              <a:defRPr lang="es-ES" sz="1600" b="1" kern="1200" noProof="0" smtClean="0">
                <a:solidFill>
                  <a:schemeClr val="accent2"/>
                </a:solidFill>
                <a:effectLst/>
                <a:latin typeface="Calibri" pitchFamily="34" charset="0"/>
                <a:ea typeface="+mn-ea"/>
                <a:cs typeface="+mn-cs"/>
              </a:defRPr>
            </a:lvl1pPr>
            <a:lvl2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2pPr>
            <a:lvl3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3pPr>
            <a:lvl4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4pPr>
            <a:lvl5pPr algn="r" defTabSz="762000" rtl="0" eaLnBrk="0" fontAlgn="base" hangingPunct="0">
              <a:lnSpc>
                <a:spcPct val="110000"/>
              </a:lnSpc>
              <a:spcBef>
                <a:spcPct val="0"/>
              </a:spcBef>
              <a:spcAft>
                <a:spcPct val="0"/>
              </a:spcAft>
              <a:buClr>
                <a:srgbClr val="0066CC"/>
              </a:buClr>
              <a:buSzPct val="75000"/>
              <a:defRPr lang="es-ES" sz="1600" b="1" kern="1200" noProof="0" dirty="0" smtClean="0">
                <a:solidFill>
                  <a:schemeClr val="accent2"/>
                </a:solidFill>
                <a:latin typeface="Calibri" pitchFamily="34" charset="0"/>
                <a:ea typeface="+mn-ea"/>
                <a:cs typeface="+mn-cs"/>
              </a:defRPr>
            </a:lvl5pPr>
          </a:lstStyle>
          <a:p>
            <a:pPr lvl="0"/>
            <a:r>
              <a:rPr lang="en-GB" noProof="0" dirty="0" smtClean="0"/>
              <a:t>Slide Subtitle</a:t>
            </a:r>
            <a:endParaRPr lang="en-GB" noProof="0" dirty="0"/>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mp; Bullets nice">
    <p:spTree>
      <p:nvGrpSpPr>
        <p:cNvPr id="1" name=""/>
        <p:cNvGrpSpPr/>
        <p:nvPr/>
      </p:nvGrpSpPr>
      <p:grpSpPr>
        <a:xfrm>
          <a:off x="0" y="0"/>
          <a:ext cx="0" cy="0"/>
          <a:chOff x="0" y="0"/>
          <a:chExt cx="0" cy="0"/>
        </a:xfrm>
      </p:grpSpPr>
      <p:sp>
        <p:nvSpPr>
          <p:cNvPr id="2" name="1 Título"/>
          <p:cNvSpPr>
            <a:spLocks noGrp="1"/>
          </p:cNvSpPr>
          <p:nvPr>
            <p:ph type="title" hasCustomPrompt="1"/>
          </p:nvPr>
        </p:nvSpPr>
        <p:spPr>
          <a:xfrm>
            <a:off x="1139830" y="186419"/>
            <a:ext cx="7743825" cy="478968"/>
          </a:xfrm>
        </p:spPr>
        <p:txBody>
          <a:bodyPr/>
          <a:lstStyle>
            <a:lvl1pPr>
              <a:defRPr/>
            </a:lvl1pPr>
          </a:lstStyle>
          <a:p>
            <a:r>
              <a:rPr lang="en-US" noProof="0" dirty="0" smtClean="0"/>
              <a:t>Slide title (don’t use capitals)</a:t>
            </a:r>
            <a:endParaRPr lang="en-GB" noProof="0" dirty="0"/>
          </a:p>
        </p:txBody>
      </p:sp>
      <p:sp>
        <p:nvSpPr>
          <p:cNvPr id="7" name="6 Marcador de texto"/>
          <p:cNvSpPr>
            <a:spLocks noGrp="1"/>
          </p:cNvSpPr>
          <p:nvPr>
            <p:ph type="body" sz="quarter" idx="12" hasCustomPrompt="1"/>
          </p:nvPr>
        </p:nvSpPr>
        <p:spPr>
          <a:xfrm>
            <a:off x="4870453" y="927485"/>
            <a:ext cx="3241675" cy="343547"/>
          </a:xfrm>
          <a:prstGeom prst="rect">
            <a:avLst/>
          </a:prstGeom>
          <a:noFill/>
          <a:ln w="12700" algn="ctr">
            <a:noFill/>
            <a:miter lim="800000"/>
            <a:headEnd/>
            <a:tailEnd/>
          </a:ln>
          <a:effectLst/>
        </p:spPr>
        <p:txBody>
          <a:bodyPr wrap="square" lIns="0" tIns="0" rIns="36000" bIns="72000">
            <a:spAutoFit/>
          </a:bodyPr>
          <a:lstStyle>
            <a:lvl1pPr algn="r" defTabSz="762000" rtl="0" eaLnBrk="0" fontAlgn="base" hangingPunct="0">
              <a:lnSpc>
                <a:spcPct val="110000"/>
              </a:lnSpc>
              <a:spcBef>
                <a:spcPct val="0"/>
              </a:spcBef>
              <a:spcAft>
                <a:spcPct val="0"/>
              </a:spcAft>
              <a:buClr>
                <a:srgbClr val="0066CC"/>
              </a:buClr>
              <a:buSzPct val="75000"/>
              <a:buNone/>
              <a:defRPr lang="es-ES" sz="1600" b="1" kern="1200" noProof="0" smtClean="0">
                <a:solidFill>
                  <a:schemeClr val="accent2"/>
                </a:solidFill>
                <a:effectLst/>
                <a:latin typeface="Calibri" pitchFamily="34" charset="0"/>
                <a:ea typeface="+mn-ea"/>
                <a:cs typeface="+mn-cs"/>
              </a:defRPr>
            </a:lvl1pPr>
            <a:lvl2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2pPr>
            <a:lvl3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3pPr>
            <a:lvl4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4pPr>
            <a:lvl5pPr algn="r" defTabSz="762000" rtl="0" eaLnBrk="0" fontAlgn="base" hangingPunct="0">
              <a:lnSpc>
                <a:spcPct val="110000"/>
              </a:lnSpc>
              <a:spcBef>
                <a:spcPct val="0"/>
              </a:spcBef>
              <a:spcAft>
                <a:spcPct val="0"/>
              </a:spcAft>
              <a:buClr>
                <a:srgbClr val="0066CC"/>
              </a:buClr>
              <a:buSzPct val="75000"/>
              <a:defRPr lang="es-ES" sz="1600" b="1" kern="1200" noProof="0" dirty="0" smtClean="0">
                <a:solidFill>
                  <a:schemeClr val="accent2"/>
                </a:solidFill>
                <a:latin typeface="Calibri" pitchFamily="34" charset="0"/>
                <a:ea typeface="+mn-ea"/>
                <a:cs typeface="+mn-cs"/>
              </a:defRPr>
            </a:lvl5pPr>
          </a:lstStyle>
          <a:p>
            <a:pPr lvl="0"/>
            <a:r>
              <a:rPr lang="en-GB" noProof="0" smtClean="0"/>
              <a:t>Slide Subtitle</a:t>
            </a:r>
            <a:endParaRPr lang="en-GB" noProof="0"/>
          </a:p>
        </p:txBody>
      </p:sp>
      <p:sp>
        <p:nvSpPr>
          <p:cNvPr id="5" name="Content Placeholder 2"/>
          <p:cNvSpPr>
            <a:spLocks noGrp="1"/>
          </p:cNvSpPr>
          <p:nvPr userDrawn="1">
            <p:ph type="body" sz="quarter" idx="13"/>
          </p:nvPr>
        </p:nvSpPr>
        <p:spPr>
          <a:xfrm>
            <a:off x="964802" y="1447201"/>
            <a:ext cx="6875333" cy="2550673"/>
          </a:xfrm>
          <a:prstGeom prst="roundRect">
            <a:avLst/>
          </a:prstGeom>
          <a:solidFill>
            <a:srgbClr val="FFF4C5"/>
          </a:solidFill>
          <a:ln w="44450">
            <a:solidFill>
              <a:srgbClr val="ECD000"/>
            </a:solidFill>
          </a:ln>
          <a:effectLst>
            <a:outerShdw blurRad="76200" dist="76200" dir="2700000" algn="tl" rotWithShape="0">
              <a:prstClr val="black">
                <a:alpha val="40000"/>
              </a:prstClr>
            </a:outerShdw>
          </a:effectLst>
        </p:spPr>
        <p:txBody>
          <a:bodyPr wrap="square" lIns="180000" tIns="90000" bIns="90000">
            <a:spAutoFit/>
          </a:bodyPr>
          <a:lstStyle>
            <a:lvl1pPr>
              <a:defRPr kumimoji="0" lang="en-GB" sz="2400"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1pPr>
            <a:lvl2pPr>
              <a:defRPr>
                <a:effectLst>
                  <a:outerShdw blurRad="38100" dist="38100" dir="2700000" algn="tl">
                    <a:srgbClr val="000000">
                      <a:alpha val="43137"/>
                    </a:srgbClr>
                  </a:outerShdw>
                </a:effectLst>
              </a:defRPr>
            </a:lvl2pPr>
            <a:lvl3pPr>
              <a:defRPr>
                <a:effectLst>
                  <a:outerShdw blurRad="38100" dist="38100" dir="2700000" algn="tl">
                    <a:srgbClr val="000000">
                      <a:alpha val="43137"/>
                    </a:srgbClr>
                  </a:outerShdw>
                </a:effectLst>
              </a:defRPr>
            </a:lvl3pPr>
            <a:lvl4pPr>
              <a:defRPr>
                <a:effectLst>
                  <a:outerShdw blurRad="38100" dist="38100" dir="2700000" algn="tl">
                    <a:srgbClr val="000000">
                      <a:alpha val="43137"/>
                    </a:srgbClr>
                  </a:outerShdw>
                </a:effectLst>
              </a:defRPr>
            </a:lvl4pPr>
            <a:lvl5pPr>
              <a:defRPr>
                <a:effectLst>
                  <a:outerShdw blurRad="38100" dist="38100" dir="2700000" algn="tl">
                    <a:srgbClr val="000000">
                      <a:alpha val="43137"/>
                    </a:srgbClr>
                  </a:outerShdw>
                </a:effectLst>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Bullets nice (II)">
    <p:spTree>
      <p:nvGrpSpPr>
        <p:cNvPr id="1" name=""/>
        <p:cNvGrpSpPr/>
        <p:nvPr/>
      </p:nvGrpSpPr>
      <p:grpSpPr>
        <a:xfrm>
          <a:off x="0" y="0"/>
          <a:ext cx="0" cy="0"/>
          <a:chOff x="0" y="0"/>
          <a:chExt cx="0" cy="0"/>
        </a:xfrm>
      </p:grpSpPr>
      <p:sp>
        <p:nvSpPr>
          <p:cNvPr id="2" name="1 Título"/>
          <p:cNvSpPr>
            <a:spLocks noGrp="1"/>
          </p:cNvSpPr>
          <p:nvPr>
            <p:ph type="title" hasCustomPrompt="1"/>
          </p:nvPr>
        </p:nvSpPr>
        <p:spPr>
          <a:xfrm>
            <a:off x="1139830" y="186419"/>
            <a:ext cx="7743825" cy="478968"/>
          </a:xfrm>
        </p:spPr>
        <p:txBody>
          <a:bodyPr/>
          <a:lstStyle>
            <a:lvl1pPr>
              <a:defRPr/>
            </a:lvl1pPr>
          </a:lstStyle>
          <a:p>
            <a:r>
              <a:rPr lang="en-US" noProof="0" dirty="0" smtClean="0"/>
              <a:t>Slide title (don’t use capitals)</a:t>
            </a:r>
            <a:endParaRPr lang="en-GB" noProof="0" dirty="0"/>
          </a:p>
        </p:txBody>
      </p:sp>
      <p:sp>
        <p:nvSpPr>
          <p:cNvPr id="7" name="6 Marcador de texto"/>
          <p:cNvSpPr>
            <a:spLocks noGrp="1"/>
          </p:cNvSpPr>
          <p:nvPr>
            <p:ph type="body" sz="quarter" idx="12" hasCustomPrompt="1"/>
          </p:nvPr>
        </p:nvSpPr>
        <p:spPr>
          <a:xfrm>
            <a:off x="4870453" y="927485"/>
            <a:ext cx="3241675" cy="343547"/>
          </a:xfrm>
          <a:prstGeom prst="rect">
            <a:avLst/>
          </a:prstGeom>
          <a:noFill/>
          <a:ln w="12700" algn="ctr">
            <a:noFill/>
            <a:miter lim="800000"/>
            <a:headEnd/>
            <a:tailEnd/>
          </a:ln>
          <a:effectLst/>
        </p:spPr>
        <p:txBody>
          <a:bodyPr wrap="square" lIns="0" tIns="0" rIns="36000" bIns="72000">
            <a:spAutoFit/>
          </a:bodyPr>
          <a:lstStyle>
            <a:lvl1pPr algn="r" defTabSz="762000" rtl="0" eaLnBrk="0" fontAlgn="base" hangingPunct="0">
              <a:lnSpc>
                <a:spcPct val="110000"/>
              </a:lnSpc>
              <a:spcBef>
                <a:spcPct val="0"/>
              </a:spcBef>
              <a:spcAft>
                <a:spcPct val="0"/>
              </a:spcAft>
              <a:buClr>
                <a:srgbClr val="0066CC"/>
              </a:buClr>
              <a:buSzPct val="75000"/>
              <a:buNone/>
              <a:defRPr lang="es-ES" sz="1600" b="1" kern="1200" noProof="0" smtClean="0">
                <a:solidFill>
                  <a:schemeClr val="accent2"/>
                </a:solidFill>
                <a:effectLst/>
                <a:latin typeface="Calibri" pitchFamily="34" charset="0"/>
                <a:ea typeface="+mn-ea"/>
                <a:cs typeface="+mn-cs"/>
              </a:defRPr>
            </a:lvl1pPr>
            <a:lvl2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2pPr>
            <a:lvl3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3pPr>
            <a:lvl4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4pPr>
            <a:lvl5pPr algn="r" defTabSz="762000" rtl="0" eaLnBrk="0" fontAlgn="base" hangingPunct="0">
              <a:lnSpc>
                <a:spcPct val="110000"/>
              </a:lnSpc>
              <a:spcBef>
                <a:spcPct val="0"/>
              </a:spcBef>
              <a:spcAft>
                <a:spcPct val="0"/>
              </a:spcAft>
              <a:buClr>
                <a:srgbClr val="0066CC"/>
              </a:buClr>
              <a:buSzPct val="75000"/>
              <a:defRPr lang="es-ES" sz="1600" b="1" kern="1200" noProof="0" dirty="0" smtClean="0">
                <a:solidFill>
                  <a:schemeClr val="accent2"/>
                </a:solidFill>
                <a:latin typeface="Calibri" pitchFamily="34" charset="0"/>
                <a:ea typeface="+mn-ea"/>
                <a:cs typeface="+mn-cs"/>
              </a:defRPr>
            </a:lvl5pPr>
          </a:lstStyle>
          <a:p>
            <a:pPr lvl="0"/>
            <a:r>
              <a:rPr lang="en-GB" noProof="0" smtClean="0"/>
              <a:t>Slide Subtitle</a:t>
            </a:r>
            <a:endParaRPr lang="en-GB" noProof="0"/>
          </a:p>
        </p:txBody>
      </p:sp>
      <p:sp>
        <p:nvSpPr>
          <p:cNvPr id="5" name="Content Placeholder 2"/>
          <p:cNvSpPr>
            <a:spLocks noGrp="1"/>
          </p:cNvSpPr>
          <p:nvPr userDrawn="1">
            <p:ph type="body" sz="quarter" idx="13"/>
          </p:nvPr>
        </p:nvSpPr>
        <p:spPr>
          <a:xfrm>
            <a:off x="964802" y="1447201"/>
            <a:ext cx="6875333" cy="2550673"/>
          </a:xfrm>
          <a:prstGeom prst="roundRect">
            <a:avLst/>
          </a:prstGeom>
          <a:solidFill>
            <a:schemeClr val="bg1"/>
          </a:solidFill>
          <a:ln w="44450">
            <a:solidFill>
              <a:srgbClr val="ECD000"/>
            </a:solidFill>
          </a:ln>
          <a:effectLst>
            <a:outerShdw blurRad="76200" dist="76200" dir="2700000" algn="tl" rotWithShape="0">
              <a:prstClr val="black">
                <a:alpha val="40000"/>
              </a:prstClr>
            </a:outerShdw>
          </a:effectLst>
        </p:spPr>
        <p:txBody>
          <a:bodyPr wrap="square" lIns="180000" tIns="90000" bIns="90000">
            <a:spAutoFit/>
          </a:bodyPr>
          <a:lstStyle>
            <a:lvl1pPr>
              <a:defRPr kumimoji="0" lang="en-GB" sz="2400"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1pPr>
            <a:lvl2pPr>
              <a:defRPr>
                <a:effectLst>
                  <a:outerShdw blurRad="38100" dist="38100" dir="2700000" algn="tl">
                    <a:srgbClr val="000000">
                      <a:alpha val="43137"/>
                    </a:srgbClr>
                  </a:outerShdw>
                </a:effectLst>
              </a:defRPr>
            </a:lvl2pPr>
            <a:lvl3pPr>
              <a:defRPr>
                <a:effectLst>
                  <a:outerShdw blurRad="38100" dist="38100" dir="2700000" algn="tl">
                    <a:srgbClr val="000000">
                      <a:alpha val="43137"/>
                    </a:srgbClr>
                  </a:outerShdw>
                </a:effectLst>
              </a:defRPr>
            </a:lvl3pPr>
            <a:lvl4pPr>
              <a:defRPr>
                <a:effectLst>
                  <a:outerShdw blurRad="38100" dist="38100" dir="2700000" algn="tl">
                    <a:srgbClr val="000000">
                      <a:alpha val="43137"/>
                    </a:srgbClr>
                  </a:outerShdw>
                </a:effectLst>
              </a:defRPr>
            </a:lvl4pPr>
            <a:lvl5pPr>
              <a:defRPr>
                <a:effectLst>
                  <a:outerShdw blurRad="38100" dist="38100" dir="2700000" algn="tl">
                    <a:srgbClr val="000000">
                      <a:alpha val="43137"/>
                    </a:srgbClr>
                  </a:outerShdw>
                </a:effectLst>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Bullets nice (III)">
    <p:spTree>
      <p:nvGrpSpPr>
        <p:cNvPr id="1" name=""/>
        <p:cNvGrpSpPr/>
        <p:nvPr/>
      </p:nvGrpSpPr>
      <p:grpSpPr>
        <a:xfrm>
          <a:off x="0" y="0"/>
          <a:ext cx="0" cy="0"/>
          <a:chOff x="0" y="0"/>
          <a:chExt cx="0" cy="0"/>
        </a:xfrm>
      </p:grpSpPr>
      <p:sp>
        <p:nvSpPr>
          <p:cNvPr id="2" name="1 Título"/>
          <p:cNvSpPr>
            <a:spLocks noGrp="1"/>
          </p:cNvSpPr>
          <p:nvPr>
            <p:ph type="title" hasCustomPrompt="1"/>
          </p:nvPr>
        </p:nvSpPr>
        <p:spPr>
          <a:xfrm>
            <a:off x="1139830" y="186419"/>
            <a:ext cx="7743825" cy="478968"/>
          </a:xfrm>
        </p:spPr>
        <p:txBody>
          <a:bodyPr/>
          <a:lstStyle>
            <a:lvl1pPr>
              <a:defRPr/>
            </a:lvl1pPr>
          </a:lstStyle>
          <a:p>
            <a:r>
              <a:rPr lang="en-US" noProof="0" dirty="0" smtClean="0"/>
              <a:t>Slide title (don’t use capitals)</a:t>
            </a:r>
            <a:endParaRPr lang="en-GB" noProof="0" dirty="0"/>
          </a:p>
        </p:txBody>
      </p:sp>
      <p:sp>
        <p:nvSpPr>
          <p:cNvPr id="7" name="6 Marcador de texto"/>
          <p:cNvSpPr>
            <a:spLocks noGrp="1"/>
          </p:cNvSpPr>
          <p:nvPr>
            <p:ph type="body" sz="quarter" idx="12" hasCustomPrompt="1"/>
          </p:nvPr>
        </p:nvSpPr>
        <p:spPr>
          <a:xfrm>
            <a:off x="4870453" y="927485"/>
            <a:ext cx="3241675" cy="343547"/>
          </a:xfrm>
          <a:prstGeom prst="rect">
            <a:avLst/>
          </a:prstGeom>
          <a:noFill/>
          <a:ln w="12700" algn="ctr">
            <a:noFill/>
            <a:miter lim="800000"/>
            <a:headEnd/>
            <a:tailEnd/>
          </a:ln>
          <a:effectLst/>
        </p:spPr>
        <p:txBody>
          <a:bodyPr wrap="square" lIns="0" tIns="0" rIns="36000" bIns="72000">
            <a:spAutoFit/>
          </a:bodyPr>
          <a:lstStyle>
            <a:lvl1pPr algn="r" defTabSz="762000" rtl="0" eaLnBrk="0" fontAlgn="base" hangingPunct="0">
              <a:lnSpc>
                <a:spcPct val="110000"/>
              </a:lnSpc>
              <a:spcBef>
                <a:spcPct val="0"/>
              </a:spcBef>
              <a:spcAft>
                <a:spcPct val="0"/>
              </a:spcAft>
              <a:buClr>
                <a:srgbClr val="0066CC"/>
              </a:buClr>
              <a:buSzPct val="75000"/>
              <a:buNone/>
              <a:defRPr lang="es-ES" sz="1600" b="1" kern="1200" noProof="0" smtClean="0">
                <a:solidFill>
                  <a:schemeClr val="accent2"/>
                </a:solidFill>
                <a:effectLst/>
                <a:latin typeface="Calibri" pitchFamily="34" charset="0"/>
                <a:ea typeface="+mn-ea"/>
                <a:cs typeface="+mn-cs"/>
              </a:defRPr>
            </a:lvl1pPr>
            <a:lvl2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2pPr>
            <a:lvl3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3pPr>
            <a:lvl4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4pPr>
            <a:lvl5pPr algn="r" defTabSz="762000" rtl="0" eaLnBrk="0" fontAlgn="base" hangingPunct="0">
              <a:lnSpc>
                <a:spcPct val="110000"/>
              </a:lnSpc>
              <a:spcBef>
                <a:spcPct val="0"/>
              </a:spcBef>
              <a:spcAft>
                <a:spcPct val="0"/>
              </a:spcAft>
              <a:buClr>
                <a:srgbClr val="0066CC"/>
              </a:buClr>
              <a:buSzPct val="75000"/>
              <a:defRPr lang="es-ES" sz="1600" b="1" kern="1200" noProof="0" dirty="0" smtClean="0">
                <a:solidFill>
                  <a:schemeClr val="accent2"/>
                </a:solidFill>
                <a:latin typeface="Calibri" pitchFamily="34" charset="0"/>
                <a:ea typeface="+mn-ea"/>
                <a:cs typeface="+mn-cs"/>
              </a:defRPr>
            </a:lvl5pPr>
          </a:lstStyle>
          <a:p>
            <a:pPr lvl="0"/>
            <a:r>
              <a:rPr lang="en-GB" noProof="0" smtClean="0"/>
              <a:t>Slide Subtitle</a:t>
            </a:r>
            <a:endParaRPr lang="en-GB" noProof="0"/>
          </a:p>
        </p:txBody>
      </p:sp>
      <p:sp>
        <p:nvSpPr>
          <p:cNvPr id="5" name="Content Placeholder 2"/>
          <p:cNvSpPr>
            <a:spLocks noGrp="1"/>
          </p:cNvSpPr>
          <p:nvPr userDrawn="1">
            <p:ph type="body" sz="quarter" idx="13"/>
          </p:nvPr>
        </p:nvSpPr>
        <p:spPr>
          <a:xfrm>
            <a:off x="964802" y="1447201"/>
            <a:ext cx="6875333" cy="2550673"/>
          </a:xfrm>
          <a:prstGeom prst="roundRect">
            <a:avLst/>
          </a:prstGeom>
          <a:solidFill>
            <a:schemeClr val="tx2"/>
          </a:solidFill>
          <a:ln w="44450">
            <a:solidFill>
              <a:srgbClr val="ECD000"/>
            </a:solidFill>
          </a:ln>
          <a:effectLst>
            <a:outerShdw blurRad="76200" dist="76200" dir="2700000" algn="tl" rotWithShape="0">
              <a:prstClr val="black">
                <a:alpha val="40000"/>
              </a:prstClr>
            </a:outerShdw>
          </a:effectLst>
        </p:spPr>
        <p:txBody>
          <a:bodyPr wrap="square" lIns="180000" tIns="90000" bIns="90000">
            <a:spAutoFit/>
          </a:bodyPr>
          <a:lstStyle>
            <a:lvl1pPr>
              <a:defRPr kumimoji="0" lang="en-GB" sz="24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Calibri" pitchFamily="34" charset="0"/>
                <a:ea typeface="+mn-ea"/>
                <a:cs typeface="+mn-cs"/>
              </a:defRPr>
            </a:lvl1pPr>
            <a:lvl2pPr>
              <a:defRPr>
                <a:solidFill>
                  <a:schemeClr val="bg1"/>
                </a:solidFill>
                <a:effectLst>
                  <a:outerShdw blurRad="38100" dist="38100" dir="2700000" algn="tl">
                    <a:srgbClr val="000000">
                      <a:alpha val="43137"/>
                    </a:srgbClr>
                  </a:outerShdw>
                </a:effectLst>
              </a:defRPr>
            </a:lvl2pPr>
            <a:lvl3pPr>
              <a:defRPr>
                <a:solidFill>
                  <a:schemeClr val="bg1"/>
                </a:solidFill>
                <a:effectLst>
                  <a:outerShdw blurRad="38100" dist="38100" dir="2700000" algn="tl">
                    <a:srgbClr val="000000">
                      <a:alpha val="43137"/>
                    </a:srgbClr>
                  </a:outerShdw>
                </a:effectLst>
              </a:defRPr>
            </a:lvl3pPr>
            <a:lvl4pPr>
              <a:defRPr>
                <a:solidFill>
                  <a:schemeClr val="bg1"/>
                </a:solidFill>
                <a:effectLst>
                  <a:outerShdw blurRad="38100" dist="38100" dir="2700000" algn="tl">
                    <a:srgbClr val="000000">
                      <a:alpha val="43137"/>
                    </a:srgbClr>
                  </a:outerShdw>
                </a:effectLst>
              </a:defRPr>
            </a:lvl4pPr>
            <a:lvl5pPr>
              <a:defRPr>
                <a:solidFill>
                  <a:schemeClr val="bg1"/>
                </a:solidFill>
                <a:effectLst>
                  <a:outerShdw blurRad="38100" dist="38100" dir="2700000" algn="tl">
                    <a:srgbClr val="000000">
                      <a:alpha val="43137"/>
                    </a:srgbClr>
                  </a:outerShdw>
                </a:effectLst>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mp; Objects">
    <p:spTree>
      <p:nvGrpSpPr>
        <p:cNvPr id="1" name=""/>
        <p:cNvGrpSpPr/>
        <p:nvPr/>
      </p:nvGrpSpPr>
      <p:grpSpPr>
        <a:xfrm>
          <a:off x="0" y="0"/>
          <a:ext cx="0" cy="0"/>
          <a:chOff x="0" y="0"/>
          <a:chExt cx="0" cy="0"/>
        </a:xfrm>
      </p:grpSpPr>
      <p:sp>
        <p:nvSpPr>
          <p:cNvPr id="2" name="1 Título"/>
          <p:cNvSpPr>
            <a:spLocks noGrp="1"/>
          </p:cNvSpPr>
          <p:nvPr>
            <p:ph type="title" hasCustomPrompt="1"/>
          </p:nvPr>
        </p:nvSpPr>
        <p:spPr>
          <a:xfrm>
            <a:off x="1139830" y="186419"/>
            <a:ext cx="7743825" cy="478968"/>
          </a:xfrm>
        </p:spPr>
        <p:txBody>
          <a:bodyPr/>
          <a:lstStyle>
            <a:lvl1pPr>
              <a:defRPr/>
            </a:lvl1pPr>
          </a:lstStyle>
          <a:p>
            <a:r>
              <a:rPr lang="en-US" noProof="0" dirty="0" smtClean="0"/>
              <a:t>Slide title (don’t use capitals)</a:t>
            </a:r>
            <a:endParaRPr lang="en-GB" noProof="0" dirty="0"/>
          </a:p>
        </p:txBody>
      </p:sp>
      <p:sp>
        <p:nvSpPr>
          <p:cNvPr id="4" name="3 Marcador de contenido"/>
          <p:cNvSpPr>
            <a:spLocks noGrp="1"/>
          </p:cNvSpPr>
          <p:nvPr>
            <p:ph sz="quarter" idx="10"/>
          </p:nvPr>
        </p:nvSpPr>
        <p:spPr>
          <a:xfrm>
            <a:off x="1019176" y="1609344"/>
            <a:ext cx="7092953" cy="4507992"/>
          </a:xfrm>
          <a:prstGeom prst="rect">
            <a:avLst/>
          </a:prstGeo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5" name="6 Marcador de texto"/>
          <p:cNvSpPr>
            <a:spLocks noGrp="1"/>
          </p:cNvSpPr>
          <p:nvPr>
            <p:ph type="body" sz="quarter" idx="12" hasCustomPrompt="1"/>
          </p:nvPr>
        </p:nvSpPr>
        <p:spPr>
          <a:xfrm>
            <a:off x="4870453" y="927485"/>
            <a:ext cx="3241675" cy="343547"/>
          </a:xfrm>
          <a:prstGeom prst="rect">
            <a:avLst/>
          </a:prstGeom>
          <a:noFill/>
          <a:ln w="12700" algn="ctr">
            <a:noFill/>
            <a:miter lim="800000"/>
            <a:headEnd/>
            <a:tailEnd/>
          </a:ln>
          <a:effectLst/>
        </p:spPr>
        <p:txBody>
          <a:bodyPr wrap="square" lIns="0" tIns="0" rIns="36000" bIns="72000">
            <a:spAutoFit/>
          </a:bodyPr>
          <a:lstStyle>
            <a:lvl1pPr algn="r" defTabSz="762000" rtl="0" eaLnBrk="0" fontAlgn="base" hangingPunct="0">
              <a:lnSpc>
                <a:spcPct val="110000"/>
              </a:lnSpc>
              <a:spcBef>
                <a:spcPct val="0"/>
              </a:spcBef>
              <a:spcAft>
                <a:spcPct val="0"/>
              </a:spcAft>
              <a:buClr>
                <a:srgbClr val="0066CC"/>
              </a:buClr>
              <a:buSzPct val="75000"/>
              <a:buNone/>
              <a:defRPr lang="es-ES" sz="1600" b="1" kern="1200" noProof="0" smtClean="0">
                <a:solidFill>
                  <a:schemeClr val="accent2"/>
                </a:solidFill>
                <a:latin typeface="Calibri" pitchFamily="34" charset="0"/>
                <a:ea typeface="+mn-ea"/>
                <a:cs typeface="+mn-cs"/>
              </a:defRPr>
            </a:lvl1pPr>
            <a:lvl2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2pPr>
            <a:lvl3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3pPr>
            <a:lvl4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4pPr>
            <a:lvl5pPr algn="r" defTabSz="762000" rtl="0" eaLnBrk="0" fontAlgn="base" hangingPunct="0">
              <a:lnSpc>
                <a:spcPct val="110000"/>
              </a:lnSpc>
              <a:spcBef>
                <a:spcPct val="0"/>
              </a:spcBef>
              <a:spcAft>
                <a:spcPct val="0"/>
              </a:spcAft>
              <a:buClr>
                <a:srgbClr val="0066CC"/>
              </a:buClr>
              <a:buSzPct val="75000"/>
              <a:defRPr lang="es-ES" sz="1600" b="1" kern="1200" noProof="0" dirty="0" smtClean="0">
                <a:solidFill>
                  <a:schemeClr val="accent2"/>
                </a:solidFill>
                <a:latin typeface="Calibri" pitchFamily="34" charset="0"/>
                <a:ea typeface="+mn-ea"/>
                <a:cs typeface="+mn-cs"/>
              </a:defRPr>
            </a:lvl5pPr>
          </a:lstStyle>
          <a:p>
            <a:pPr lvl="0"/>
            <a:r>
              <a:rPr lang="en-GB" noProof="0" smtClean="0"/>
              <a:t>Slide Subtitle</a:t>
            </a:r>
            <a:endParaRPr lang="en-GB" noProof="0"/>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mp; 3 Bullets">
    <p:spTree>
      <p:nvGrpSpPr>
        <p:cNvPr id="1" name=""/>
        <p:cNvGrpSpPr/>
        <p:nvPr/>
      </p:nvGrpSpPr>
      <p:grpSpPr>
        <a:xfrm>
          <a:off x="0" y="0"/>
          <a:ext cx="0" cy="0"/>
          <a:chOff x="0" y="0"/>
          <a:chExt cx="0" cy="0"/>
        </a:xfrm>
      </p:grpSpPr>
      <p:sp>
        <p:nvSpPr>
          <p:cNvPr id="2" name="1 Título"/>
          <p:cNvSpPr>
            <a:spLocks noGrp="1"/>
          </p:cNvSpPr>
          <p:nvPr>
            <p:ph type="title" hasCustomPrompt="1"/>
          </p:nvPr>
        </p:nvSpPr>
        <p:spPr>
          <a:xfrm>
            <a:off x="1139830" y="186419"/>
            <a:ext cx="7743825" cy="478968"/>
          </a:xfrm>
        </p:spPr>
        <p:txBody>
          <a:bodyPr/>
          <a:lstStyle>
            <a:lvl1pPr>
              <a:defRPr/>
            </a:lvl1pPr>
          </a:lstStyle>
          <a:p>
            <a:r>
              <a:rPr lang="en-US" noProof="0" dirty="0" smtClean="0"/>
              <a:t>Slide title (don’t use capitals)</a:t>
            </a:r>
            <a:endParaRPr lang="en-GB" noProof="0" dirty="0"/>
          </a:p>
        </p:txBody>
      </p:sp>
      <p:sp>
        <p:nvSpPr>
          <p:cNvPr id="8" name="Text Placeholder 7"/>
          <p:cNvSpPr>
            <a:spLocks noGrp="1"/>
          </p:cNvSpPr>
          <p:nvPr>
            <p:ph type="body" sz="quarter" idx="11"/>
          </p:nvPr>
        </p:nvSpPr>
        <p:spPr>
          <a:xfrm>
            <a:off x="651935" y="1572794"/>
            <a:ext cx="2340000" cy="4624807"/>
          </a:xfrm>
          <a:prstGeom prst="rect">
            <a:avLst/>
          </a:prstGeo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7" name="6 Marcador de texto"/>
          <p:cNvSpPr>
            <a:spLocks noGrp="1"/>
          </p:cNvSpPr>
          <p:nvPr>
            <p:ph type="body" sz="quarter" idx="12" hasCustomPrompt="1"/>
          </p:nvPr>
        </p:nvSpPr>
        <p:spPr>
          <a:xfrm>
            <a:off x="4870453" y="927485"/>
            <a:ext cx="3241675" cy="343547"/>
          </a:xfrm>
          <a:prstGeom prst="rect">
            <a:avLst/>
          </a:prstGeom>
          <a:noFill/>
          <a:ln w="12700" algn="ctr">
            <a:noFill/>
            <a:miter lim="800000"/>
            <a:headEnd/>
            <a:tailEnd/>
          </a:ln>
          <a:effectLst/>
        </p:spPr>
        <p:txBody>
          <a:bodyPr wrap="square" lIns="0" tIns="0" rIns="36000" bIns="72000">
            <a:spAutoFit/>
          </a:bodyPr>
          <a:lstStyle>
            <a:lvl1pPr algn="r" defTabSz="762000" rtl="0" eaLnBrk="0" fontAlgn="base" hangingPunct="0">
              <a:lnSpc>
                <a:spcPct val="110000"/>
              </a:lnSpc>
              <a:spcBef>
                <a:spcPct val="0"/>
              </a:spcBef>
              <a:spcAft>
                <a:spcPct val="0"/>
              </a:spcAft>
              <a:buClr>
                <a:srgbClr val="0066CC"/>
              </a:buClr>
              <a:buSzPct val="75000"/>
              <a:buNone/>
              <a:defRPr lang="es-ES" sz="1600" b="1" kern="1200" noProof="0" smtClean="0">
                <a:solidFill>
                  <a:schemeClr val="accent2"/>
                </a:solidFill>
                <a:latin typeface="Calibri" pitchFamily="34" charset="0"/>
                <a:ea typeface="+mn-ea"/>
                <a:cs typeface="+mn-cs"/>
              </a:defRPr>
            </a:lvl1pPr>
            <a:lvl2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2pPr>
            <a:lvl3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3pPr>
            <a:lvl4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4pPr>
            <a:lvl5pPr algn="r" defTabSz="762000" rtl="0" eaLnBrk="0" fontAlgn="base" hangingPunct="0">
              <a:lnSpc>
                <a:spcPct val="110000"/>
              </a:lnSpc>
              <a:spcBef>
                <a:spcPct val="0"/>
              </a:spcBef>
              <a:spcAft>
                <a:spcPct val="0"/>
              </a:spcAft>
              <a:buClr>
                <a:srgbClr val="0066CC"/>
              </a:buClr>
              <a:buSzPct val="75000"/>
              <a:defRPr lang="es-ES" sz="1600" b="1" kern="1200" noProof="0" dirty="0" smtClean="0">
                <a:solidFill>
                  <a:schemeClr val="accent2"/>
                </a:solidFill>
                <a:latin typeface="Calibri" pitchFamily="34" charset="0"/>
                <a:ea typeface="+mn-ea"/>
                <a:cs typeface="+mn-cs"/>
              </a:defRPr>
            </a:lvl5pPr>
          </a:lstStyle>
          <a:p>
            <a:pPr lvl="0"/>
            <a:r>
              <a:rPr lang="en-GB" noProof="0" smtClean="0"/>
              <a:t>Slide Subtitle</a:t>
            </a:r>
            <a:endParaRPr lang="en-GB" noProof="0"/>
          </a:p>
        </p:txBody>
      </p:sp>
      <p:sp>
        <p:nvSpPr>
          <p:cNvPr id="6" name="Text Placeholder 5"/>
          <p:cNvSpPr>
            <a:spLocks noGrp="1"/>
          </p:cNvSpPr>
          <p:nvPr>
            <p:ph type="body" sz="quarter" idx="13"/>
          </p:nvPr>
        </p:nvSpPr>
        <p:spPr>
          <a:xfrm>
            <a:off x="3530336" y="1572794"/>
            <a:ext cx="2340000" cy="4624807"/>
          </a:xfrm>
          <a:prstGeom prst="rect">
            <a:avLst/>
          </a:prstGeo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10" name="Text Placeholder 9"/>
          <p:cNvSpPr>
            <a:spLocks noGrp="1"/>
          </p:cNvSpPr>
          <p:nvPr>
            <p:ph type="body" sz="quarter" idx="14"/>
          </p:nvPr>
        </p:nvSpPr>
        <p:spPr>
          <a:xfrm>
            <a:off x="6408737" y="1572794"/>
            <a:ext cx="2340000" cy="4624807"/>
          </a:xfrm>
          <a:prstGeom prst="rect">
            <a:avLst/>
          </a:prstGeo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mp; 3 Bullets nice">
    <p:spTree>
      <p:nvGrpSpPr>
        <p:cNvPr id="1" name=""/>
        <p:cNvGrpSpPr/>
        <p:nvPr/>
      </p:nvGrpSpPr>
      <p:grpSpPr>
        <a:xfrm>
          <a:off x="0" y="0"/>
          <a:ext cx="0" cy="0"/>
          <a:chOff x="0" y="0"/>
          <a:chExt cx="0" cy="0"/>
        </a:xfrm>
      </p:grpSpPr>
      <p:sp>
        <p:nvSpPr>
          <p:cNvPr id="2" name="1 Título"/>
          <p:cNvSpPr>
            <a:spLocks noGrp="1"/>
          </p:cNvSpPr>
          <p:nvPr>
            <p:ph type="title" hasCustomPrompt="1"/>
          </p:nvPr>
        </p:nvSpPr>
        <p:spPr>
          <a:xfrm>
            <a:off x="1139830" y="186419"/>
            <a:ext cx="7743825" cy="478968"/>
          </a:xfrm>
        </p:spPr>
        <p:txBody>
          <a:bodyPr/>
          <a:lstStyle>
            <a:lvl1pPr>
              <a:defRPr/>
            </a:lvl1pPr>
          </a:lstStyle>
          <a:p>
            <a:r>
              <a:rPr lang="en-US" noProof="0" dirty="0" smtClean="0"/>
              <a:t>Slide title (don’t use capitals)</a:t>
            </a:r>
            <a:endParaRPr lang="en-GB" noProof="0" dirty="0"/>
          </a:p>
        </p:txBody>
      </p:sp>
      <p:sp>
        <p:nvSpPr>
          <p:cNvPr id="7" name="6 Marcador de texto"/>
          <p:cNvSpPr>
            <a:spLocks noGrp="1"/>
          </p:cNvSpPr>
          <p:nvPr>
            <p:ph type="body" sz="quarter" idx="12" hasCustomPrompt="1"/>
          </p:nvPr>
        </p:nvSpPr>
        <p:spPr>
          <a:xfrm>
            <a:off x="4870453" y="927485"/>
            <a:ext cx="3241675" cy="343547"/>
          </a:xfrm>
          <a:prstGeom prst="rect">
            <a:avLst/>
          </a:prstGeom>
          <a:noFill/>
          <a:ln w="12700" algn="ctr">
            <a:noFill/>
            <a:miter lim="800000"/>
            <a:headEnd/>
            <a:tailEnd/>
          </a:ln>
          <a:effectLst/>
        </p:spPr>
        <p:txBody>
          <a:bodyPr wrap="square" lIns="0" tIns="0" rIns="36000" bIns="72000">
            <a:spAutoFit/>
          </a:bodyPr>
          <a:lstStyle>
            <a:lvl1pPr algn="r" defTabSz="762000" rtl="0" eaLnBrk="0" fontAlgn="base" hangingPunct="0">
              <a:lnSpc>
                <a:spcPct val="110000"/>
              </a:lnSpc>
              <a:spcBef>
                <a:spcPct val="0"/>
              </a:spcBef>
              <a:spcAft>
                <a:spcPct val="0"/>
              </a:spcAft>
              <a:buClr>
                <a:srgbClr val="0066CC"/>
              </a:buClr>
              <a:buSzPct val="75000"/>
              <a:buNone/>
              <a:defRPr lang="es-ES" sz="1600" b="1" kern="1200" noProof="0" smtClean="0">
                <a:solidFill>
                  <a:schemeClr val="accent2"/>
                </a:solidFill>
                <a:latin typeface="Calibri" pitchFamily="34" charset="0"/>
                <a:ea typeface="+mn-ea"/>
                <a:cs typeface="+mn-cs"/>
              </a:defRPr>
            </a:lvl1pPr>
            <a:lvl2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2pPr>
            <a:lvl3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3pPr>
            <a:lvl4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4pPr>
            <a:lvl5pPr algn="r" defTabSz="762000" rtl="0" eaLnBrk="0" fontAlgn="base" hangingPunct="0">
              <a:lnSpc>
                <a:spcPct val="110000"/>
              </a:lnSpc>
              <a:spcBef>
                <a:spcPct val="0"/>
              </a:spcBef>
              <a:spcAft>
                <a:spcPct val="0"/>
              </a:spcAft>
              <a:buClr>
                <a:srgbClr val="0066CC"/>
              </a:buClr>
              <a:buSzPct val="75000"/>
              <a:defRPr lang="es-ES" sz="1600" b="1" kern="1200" noProof="0" dirty="0" smtClean="0">
                <a:solidFill>
                  <a:schemeClr val="accent2"/>
                </a:solidFill>
                <a:latin typeface="Calibri" pitchFamily="34" charset="0"/>
                <a:ea typeface="+mn-ea"/>
                <a:cs typeface="+mn-cs"/>
              </a:defRPr>
            </a:lvl5pPr>
          </a:lstStyle>
          <a:p>
            <a:pPr lvl="0"/>
            <a:r>
              <a:rPr lang="en-GB" noProof="0" smtClean="0"/>
              <a:t>Slide Subtitle</a:t>
            </a:r>
            <a:endParaRPr lang="en-GB" noProof="0"/>
          </a:p>
        </p:txBody>
      </p:sp>
      <p:sp>
        <p:nvSpPr>
          <p:cNvPr id="6" name="Text Placeholder 5"/>
          <p:cNvSpPr>
            <a:spLocks noGrp="1"/>
          </p:cNvSpPr>
          <p:nvPr>
            <p:ph type="body" sz="quarter" idx="13"/>
          </p:nvPr>
        </p:nvSpPr>
        <p:spPr>
          <a:xfrm>
            <a:off x="1139829" y="1444777"/>
            <a:ext cx="6972299" cy="1283486"/>
          </a:xfrm>
          <a:prstGeom prst="roundRect">
            <a:avLst>
              <a:gd name="adj" fmla="val 12293"/>
            </a:avLst>
          </a:prstGeom>
          <a:solidFill>
            <a:schemeClr val="tx2">
              <a:lumMod val="10000"/>
              <a:lumOff val="90000"/>
            </a:schemeClr>
          </a:solidFill>
          <a:ln w="44450">
            <a:solidFill>
              <a:srgbClr val="ECD000"/>
            </a:solidFill>
          </a:ln>
          <a:effectLst>
            <a:outerShdw blurRad="50800" dist="38100" dir="2700000" algn="tl" rotWithShape="0">
              <a:prstClr val="black">
                <a:alpha val="40000"/>
              </a:prstClr>
            </a:outerShdw>
          </a:effectLst>
        </p:spPr>
        <p:txBody>
          <a:bodyPr vert="horz" wrap="square" lIns="180000" tIns="72000" rIns="72000" bIns="72000" rtlCol="0">
            <a:spAutoFit/>
          </a:bodyPr>
          <a:lstStyle>
            <a:lvl1pPr marR="0" algn="just" defTabSz="914400" rtl="0" eaLnBrk="1" fontAlgn="base" latinLnBrk="0" hangingPunct="1">
              <a:lnSpc>
                <a:spcPct val="100000"/>
              </a:lnSpc>
              <a:spcBef>
                <a:spcPct val="0"/>
              </a:spcBef>
              <a:spcAft>
                <a:spcPts val="400"/>
              </a:spcAft>
              <a:tabLst/>
              <a:defRPr kumimoji="0" lang="en-GB" sz="2400" b="0" i="0" u="none" strike="noStrike" kern="0" cap="none" spc="0" normalizeH="0" baseline="0" noProof="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1pPr>
            <a:lvl2pPr marR="0" algn="just" defTabSz="914400" rtl="0" eaLnBrk="1" fontAlgn="base" latinLnBrk="0" hangingPunct="1">
              <a:lnSpc>
                <a:spcPct val="100000"/>
              </a:lnSpc>
              <a:spcBef>
                <a:spcPct val="0"/>
              </a:spcBef>
              <a:spcAft>
                <a:spcPts val="400"/>
              </a:spcAft>
              <a:tabLst/>
              <a:defRPr kumimoji="0" lang="en-GB" sz="2000" b="0" i="0" u="none" strike="noStrike" kern="0" cap="none" spc="0" normalizeH="0" baseline="0" noProof="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2pPr>
            <a:lvl3pPr marR="0" algn="just" defTabSz="914400" rtl="0" eaLnBrk="1" fontAlgn="base" latinLnBrk="0" hangingPunct="1">
              <a:lnSpc>
                <a:spcPct val="100000"/>
              </a:lnSpc>
              <a:spcBef>
                <a:spcPct val="0"/>
              </a:spcBef>
              <a:spcAft>
                <a:spcPts val="400"/>
              </a:spcAft>
              <a:tabLst/>
              <a:defRPr kumimoji="0" lang="en-GB" sz="1800" b="0" i="0" u="none" strike="noStrike" kern="0" cap="none" spc="0" normalizeH="0" baseline="0" noProof="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3pPr>
            <a:lvl4pPr marR="0" algn="just" defTabSz="914400" rtl="0" eaLnBrk="1" fontAlgn="base" latinLnBrk="0" hangingPunct="1">
              <a:lnSpc>
                <a:spcPct val="100000"/>
              </a:lnSpc>
              <a:spcBef>
                <a:spcPct val="0"/>
              </a:spcBef>
              <a:spcAft>
                <a:spcPts val="400"/>
              </a:spcAft>
              <a:tabLst/>
              <a:defRPr kumimoji="0" lang="en-GB" sz="2000" b="1" i="0" u="none" strike="noStrike" kern="0" cap="none" spc="0" normalizeH="0" baseline="0" noProof="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4pPr>
            <a:lvl5pPr marR="0" algn="just" defTabSz="914400" rtl="0" eaLnBrk="1" fontAlgn="base" latinLnBrk="0" hangingPunct="1">
              <a:lnSpc>
                <a:spcPct val="100000"/>
              </a:lnSpc>
              <a:spcBef>
                <a:spcPct val="0"/>
              </a:spcBef>
              <a:spcAft>
                <a:spcPts val="400"/>
              </a:spcAft>
              <a:tabLst/>
              <a:defRPr kumimoji="0" lang="en-GB" sz="2000" b="1" i="0" u="none" strike="noStrike" kern="0" cap="none" spc="0" normalizeH="0" baseline="0" noProof="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11" name="Text Placeholder 5"/>
          <p:cNvSpPr>
            <a:spLocks noGrp="1"/>
          </p:cNvSpPr>
          <p:nvPr>
            <p:ph type="body" sz="quarter" idx="14"/>
          </p:nvPr>
        </p:nvSpPr>
        <p:spPr>
          <a:xfrm>
            <a:off x="1139829" y="3132612"/>
            <a:ext cx="6972299" cy="1283486"/>
          </a:xfrm>
          <a:prstGeom prst="roundRect">
            <a:avLst>
              <a:gd name="adj" fmla="val 12293"/>
            </a:avLst>
          </a:prstGeom>
          <a:solidFill>
            <a:srgbClr val="CCFF99"/>
          </a:solidFill>
          <a:ln w="44450">
            <a:solidFill>
              <a:srgbClr val="ECD000"/>
            </a:solidFill>
          </a:ln>
          <a:effectLst>
            <a:outerShdw blurRad="50800" dist="38100" dir="2700000" algn="tl" rotWithShape="0">
              <a:prstClr val="black">
                <a:alpha val="40000"/>
              </a:prstClr>
            </a:outerShdw>
          </a:effectLst>
        </p:spPr>
        <p:txBody>
          <a:bodyPr vert="horz" wrap="square" lIns="180000" tIns="72000" rIns="72000" bIns="72000" rtlCol="0">
            <a:spAutoFit/>
          </a:bodyPr>
          <a:lstStyle>
            <a:lvl1pPr marR="0" algn="just" defTabSz="914400" rtl="0" eaLnBrk="1" fontAlgn="base" latinLnBrk="0" hangingPunct="1">
              <a:lnSpc>
                <a:spcPct val="100000"/>
              </a:lnSpc>
              <a:spcBef>
                <a:spcPct val="0"/>
              </a:spcBef>
              <a:spcAft>
                <a:spcPts val="400"/>
              </a:spcAft>
              <a:tabLst/>
              <a:defRPr kumimoji="0" lang="en-GB" sz="2400" b="0" i="0" u="none" strike="noStrike" kern="0" cap="none" spc="0" normalizeH="0" baseline="0" noProof="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1pPr>
            <a:lvl2pPr marR="0" algn="just" defTabSz="914400" rtl="0" eaLnBrk="1" fontAlgn="base" latinLnBrk="0" hangingPunct="1">
              <a:lnSpc>
                <a:spcPct val="100000"/>
              </a:lnSpc>
              <a:spcBef>
                <a:spcPct val="0"/>
              </a:spcBef>
              <a:spcAft>
                <a:spcPts val="400"/>
              </a:spcAft>
              <a:tabLst/>
              <a:defRPr kumimoji="0" lang="en-GB" sz="2000" b="0" i="0" u="none" strike="noStrike" kern="0" cap="none" spc="0" normalizeH="0" baseline="0" noProof="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2pPr>
            <a:lvl3pPr marR="0" algn="just" defTabSz="914400" rtl="0" eaLnBrk="1" fontAlgn="base" latinLnBrk="0" hangingPunct="1">
              <a:lnSpc>
                <a:spcPct val="100000"/>
              </a:lnSpc>
              <a:spcBef>
                <a:spcPct val="0"/>
              </a:spcBef>
              <a:spcAft>
                <a:spcPts val="400"/>
              </a:spcAft>
              <a:tabLst/>
              <a:defRPr kumimoji="0" lang="en-GB" sz="1800" b="0" i="0" u="none" strike="noStrike" kern="0" cap="none" spc="0" normalizeH="0" baseline="0" noProof="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3pPr>
            <a:lvl4pPr marR="0" algn="just" defTabSz="914400" rtl="0" eaLnBrk="1" fontAlgn="base" latinLnBrk="0" hangingPunct="1">
              <a:lnSpc>
                <a:spcPct val="100000"/>
              </a:lnSpc>
              <a:spcBef>
                <a:spcPct val="0"/>
              </a:spcBef>
              <a:spcAft>
                <a:spcPts val="400"/>
              </a:spcAft>
              <a:tabLst/>
              <a:defRPr kumimoji="0" lang="en-GB" sz="2000" b="1" i="0" u="none" strike="noStrike" kern="0" cap="none" spc="0" normalizeH="0" baseline="0" noProof="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4pPr>
            <a:lvl5pPr marR="0" algn="just" defTabSz="914400" rtl="0" eaLnBrk="1" fontAlgn="base" latinLnBrk="0" hangingPunct="1">
              <a:lnSpc>
                <a:spcPct val="100000"/>
              </a:lnSpc>
              <a:spcBef>
                <a:spcPct val="0"/>
              </a:spcBef>
              <a:spcAft>
                <a:spcPts val="400"/>
              </a:spcAft>
              <a:tabLst/>
              <a:defRPr kumimoji="0" lang="en-GB" sz="2000" b="1" i="0" u="none" strike="noStrike" kern="0" cap="none" spc="0" normalizeH="0" baseline="0" noProof="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12" name="Text Placeholder 5"/>
          <p:cNvSpPr>
            <a:spLocks noGrp="1"/>
          </p:cNvSpPr>
          <p:nvPr>
            <p:ph type="body" sz="quarter" idx="15"/>
          </p:nvPr>
        </p:nvSpPr>
        <p:spPr>
          <a:xfrm>
            <a:off x="1139829" y="4820448"/>
            <a:ext cx="6972299" cy="1283486"/>
          </a:xfrm>
          <a:prstGeom prst="roundRect">
            <a:avLst>
              <a:gd name="adj" fmla="val 12293"/>
            </a:avLst>
          </a:prstGeom>
          <a:solidFill>
            <a:schemeClr val="accent6">
              <a:lumMod val="20000"/>
              <a:lumOff val="80000"/>
            </a:schemeClr>
          </a:solidFill>
          <a:ln w="44450">
            <a:solidFill>
              <a:srgbClr val="ECD000"/>
            </a:solidFill>
          </a:ln>
          <a:effectLst>
            <a:outerShdw blurRad="50800" dist="38100" dir="2700000" algn="tl" rotWithShape="0">
              <a:prstClr val="black">
                <a:alpha val="40000"/>
              </a:prstClr>
            </a:outerShdw>
          </a:effectLst>
        </p:spPr>
        <p:txBody>
          <a:bodyPr vert="horz" wrap="square" lIns="180000" tIns="72000" rIns="72000" bIns="72000" rtlCol="0">
            <a:spAutoFit/>
          </a:bodyPr>
          <a:lstStyle>
            <a:lvl1pPr marR="0" algn="just" defTabSz="914400" rtl="0" eaLnBrk="1" fontAlgn="base" latinLnBrk="0" hangingPunct="1">
              <a:lnSpc>
                <a:spcPct val="100000"/>
              </a:lnSpc>
              <a:spcBef>
                <a:spcPct val="0"/>
              </a:spcBef>
              <a:spcAft>
                <a:spcPts val="400"/>
              </a:spcAft>
              <a:tabLst/>
              <a:defRPr kumimoji="0" lang="en-GB" sz="2400" b="0" i="0" u="none" strike="noStrike" kern="0" cap="none" spc="0" normalizeH="0" baseline="0" noProof="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1pPr>
            <a:lvl2pPr marR="0" algn="just" defTabSz="914400" rtl="0" eaLnBrk="1" fontAlgn="base" latinLnBrk="0" hangingPunct="1">
              <a:lnSpc>
                <a:spcPct val="100000"/>
              </a:lnSpc>
              <a:spcBef>
                <a:spcPct val="0"/>
              </a:spcBef>
              <a:spcAft>
                <a:spcPts val="400"/>
              </a:spcAft>
              <a:tabLst/>
              <a:defRPr kumimoji="0" lang="en-GB" sz="2000" b="0" i="0" u="none" strike="noStrike" kern="0" cap="none" spc="0" normalizeH="0" baseline="0" noProof="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2pPr>
            <a:lvl3pPr marR="0" algn="just" defTabSz="914400" rtl="0" eaLnBrk="1" fontAlgn="base" latinLnBrk="0" hangingPunct="1">
              <a:lnSpc>
                <a:spcPct val="100000"/>
              </a:lnSpc>
              <a:spcBef>
                <a:spcPct val="0"/>
              </a:spcBef>
              <a:spcAft>
                <a:spcPts val="400"/>
              </a:spcAft>
              <a:tabLst/>
              <a:defRPr kumimoji="0" lang="en-GB" sz="1800" b="0" i="0" u="none" strike="noStrike" kern="0" cap="none" spc="0" normalizeH="0" baseline="0" noProof="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3pPr>
            <a:lvl4pPr marR="0" algn="just" defTabSz="914400" rtl="0" eaLnBrk="1" fontAlgn="base" latinLnBrk="0" hangingPunct="1">
              <a:lnSpc>
                <a:spcPct val="100000"/>
              </a:lnSpc>
              <a:spcBef>
                <a:spcPct val="0"/>
              </a:spcBef>
              <a:spcAft>
                <a:spcPts val="400"/>
              </a:spcAft>
              <a:buNone/>
              <a:tabLst/>
              <a:defRPr kumimoji="0" lang="en-GB" sz="2000" b="1" i="0" u="none" strike="noStrike" kern="0" cap="none" spc="0" normalizeH="0" baseline="0" noProof="0" smtClean="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4pPr>
            <a:lvl5pPr marR="0" algn="just" defTabSz="914400" rtl="0" eaLnBrk="1" fontAlgn="base" latinLnBrk="0" hangingPunct="1">
              <a:lnSpc>
                <a:spcPct val="100000"/>
              </a:lnSpc>
              <a:spcBef>
                <a:spcPct val="0"/>
              </a:spcBef>
              <a:spcAft>
                <a:spcPts val="400"/>
              </a:spcAft>
              <a:buNone/>
              <a:tabLst/>
              <a:defRPr kumimoji="0" lang="en-GB" sz="2000" b="1" i="0" u="none" strike="noStrike" kern="0" cap="none" spc="0" normalizeH="0" baseline="0" noProof="0">
                <a:ln>
                  <a:noFill/>
                </a:ln>
                <a:solidFill>
                  <a:schemeClr val="tx1"/>
                </a:solidFill>
                <a:effectLst>
                  <a:outerShdw blurRad="38100" dist="38100" dir="2700000" algn="tl">
                    <a:srgbClr val="000000">
                      <a:alpha val="43137"/>
                    </a:srgbClr>
                  </a:outerShdw>
                </a:effectLst>
                <a:uLnTx/>
                <a:uFillTx/>
                <a:latin typeface="Calibri" pitchFamily="34" charset="0"/>
                <a:ea typeface="+mn-ea"/>
                <a:cs typeface="+mn-cs"/>
              </a:defRPr>
            </a:lvl5pPr>
          </a:lstStyle>
          <a:p>
            <a:pPr lvl="0"/>
            <a:r>
              <a:rPr lang="en-US" noProof="0" smtClean="0"/>
              <a:t>Click to edit Master text styles</a:t>
            </a:r>
          </a:p>
          <a:p>
            <a:pPr lvl="1"/>
            <a:r>
              <a:rPr lang="en-US" noProof="0" smtClean="0"/>
              <a:t>Second level</a:t>
            </a:r>
          </a:p>
          <a:p>
            <a:pPr lvl="2"/>
            <a:r>
              <a:rPr lang="en-US" noProof="0" smtClean="0"/>
              <a:t>Third level</a:t>
            </a:r>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ly Title">
    <p:spTree>
      <p:nvGrpSpPr>
        <p:cNvPr id="1" name=""/>
        <p:cNvGrpSpPr/>
        <p:nvPr/>
      </p:nvGrpSpPr>
      <p:grpSpPr>
        <a:xfrm>
          <a:off x="0" y="0"/>
          <a:ext cx="0" cy="0"/>
          <a:chOff x="0" y="0"/>
          <a:chExt cx="0" cy="0"/>
        </a:xfrm>
      </p:grpSpPr>
      <p:sp>
        <p:nvSpPr>
          <p:cNvPr id="2" name="1 Título"/>
          <p:cNvSpPr>
            <a:spLocks noGrp="1"/>
          </p:cNvSpPr>
          <p:nvPr>
            <p:ph type="title" hasCustomPrompt="1"/>
          </p:nvPr>
        </p:nvSpPr>
        <p:spPr>
          <a:xfrm>
            <a:off x="1139830" y="186419"/>
            <a:ext cx="7743825" cy="478968"/>
          </a:xfrm>
        </p:spPr>
        <p:txBody>
          <a:bodyPr/>
          <a:lstStyle>
            <a:lvl1pPr>
              <a:defRPr/>
            </a:lvl1pPr>
          </a:lstStyle>
          <a:p>
            <a:r>
              <a:rPr lang="en-US" noProof="0" dirty="0" smtClean="0"/>
              <a:t>Slide title (don’t use capitals)</a:t>
            </a:r>
            <a:endParaRPr lang="en-GB" noProof="0" dirty="0"/>
          </a:p>
        </p:txBody>
      </p:sp>
      <p:sp>
        <p:nvSpPr>
          <p:cNvPr id="6" name="6 Marcador de texto"/>
          <p:cNvSpPr>
            <a:spLocks noGrp="1"/>
          </p:cNvSpPr>
          <p:nvPr>
            <p:ph type="body" sz="quarter" idx="12" hasCustomPrompt="1"/>
          </p:nvPr>
        </p:nvSpPr>
        <p:spPr>
          <a:xfrm>
            <a:off x="4870453" y="927485"/>
            <a:ext cx="3241675" cy="343547"/>
          </a:xfrm>
          <a:prstGeom prst="rect">
            <a:avLst/>
          </a:prstGeom>
          <a:noFill/>
          <a:ln w="12700" algn="ctr">
            <a:noFill/>
            <a:miter lim="800000"/>
            <a:headEnd/>
            <a:tailEnd/>
          </a:ln>
          <a:effectLst/>
        </p:spPr>
        <p:txBody>
          <a:bodyPr wrap="square" lIns="0" tIns="0" rIns="36000" bIns="72000">
            <a:spAutoFit/>
          </a:bodyPr>
          <a:lstStyle>
            <a:lvl1pPr algn="r" defTabSz="762000" rtl="0" eaLnBrk="0" fontAlgn="base" hangingPunct="0">
              <a:lnSpc>
                <a:spcPct val="110000"/>
              </a:lnSpc>
              <a:spcBef>
                <a:spcPct val="0"/>
              </a:spcBef>
              <a:spcAft>
                <a:spcPct val="0"/>
              </a:spcAft>
              <a:buClr>
                <a:srgbClr val="0066CC"/>
              </a:buClr>
              <a:buSzPct val="75000"/>
              <a:buNone/>
              <a:defRPr lang="es-ES" sz="1600" b="1" kern="1200" noProof="0" smtClean="0">
                <a:solidFill>
                  <a:schemeClr val="accent2"/>
                </a:solidFill>
                <a:latin typeface="Calibri" pitchFamily="34" charset="0"/>
                <a:ea typeface="+mn-ea"/>
                <a:cs typeface="+mn-cs"/>
              </a:defRPr>
            </a:lvl1pPr>
            <a:lvl2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2pPr>
            <a:lvl3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3pPr>
            <a:lvl4pPr algn="r" defTabSz="762000" rtl="0" eaLnBrk="0" fontAlgn="base" hangingPunct="0">
              <a:lnSpc>
                <a:spcPct val="110000"/>
              </a:lnSpc>
              <a:spcBef>
                <a:spcPct val="0"/>
              </a:spcBef>
              <a:spcAft>
                <a:spcPct val="0"/>
              </a:spcAft>
              <a:buClr>
                <a:srgbClr val="0066CC"/>
              </a:buClr>
              <a:buSzPct val="75000"/>
              <a:defRPr lang="es-ES" sz="1600" b="1" kern="1200" noProof="0" smtClean="0">
                <a:solidFill>
                  <a:schemeClr val="accent2"/>
                </a:solidFill>
                <a:latin typeface="Calibri" pitchFamily="34" charset="0"/>
                <a:ea typeface="+mn-ea"/>
                <a:cs typeface="+mn-cs"/>
              </a:defRPr>
            </a:lvl4pPr>
            <a:lvl5pPr algn="r" defTabSz="762000" rtl="0" eaLnBrk="0" fontAlgn="base" hangingPunct="0">
              <a:lnSpc>
                <a:spcPct val="110000"/>
              </a:lnSpc>
              <a:spcBef>
                <a:spcPct val="0"/>
              </a:spcBef>
              <a:spcAft>
                <a:spcPct val="0"/>
              </a:spcAft>
              <a:buClr>
                <a:srgbClr val="0066CC"/>
              </a:buClr>
              <a:buSzPct val="75000"/>
              <a:defRPr lang="es-ES" sz="1600" b="1" kern="1200" noProof="0" dirty="0" smtClean="0">
                <a:solidFill>
                  <a:schemeClr val="accent2"/>
                </a:solidFill>
                <a:latin typeface="Calibri" pitchFamily="34" charset="0"/>
                <a:ea typeface="+mn-ea"/>
                <a:cs typeface="+mn-cs"/>
              </a:defRPr>
            </a:lvl5pPr>
          </a:lstStyle>
          <a:p>
            <a:pPr lvl="0"/>
            <a:r>
              <a:rPr lang="en-GB" noProof="0" smtClean="0"/>
              <a:t>Slide Subtitle</a:t>
            </a:r>
            <a:endParaRPr lang="en-GB" noProof="0"/>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gif"/><Relationship Id="rId2" Type="http://schemas.openxmlformats.org/officeDocument/2006/relationships/slideLayout" Target="../slideLayouts/slideLayout2.xml"/><Relationship Id="rId16"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DEF"/>
        </a:solidFill>
        <a:effectLst/>
      </p:bgPr>
    </p:bg>
    <p:spTree>
      <p:nvGrpSpPr>
        <p:cNvPr id="1" name=""/>
        <p:cNvGrpSpPr/>
        <p:nvPr/>
      </p:nvGrpSpPr>
      <p:grpSpPr>
        <a:xfrm>
          <a:off x="0" y="0"/>
          <a:ext cx="0" cy="0"/>
          <a:chOff x="0" y="0"/>
          <a:chExt cx="0" cy="0"/>
        </a:xfrm>
      </p:grpSpPr>
      <p:grpSp>
        <p:nvGrpSpPr>
          <p:cNvPr id="11" name="Group 29"/>
          <p:cNvGrpSpPr>
            <a:grpSpLocks/>
          </p:cNvGrpSpPr>
          <p:nvPr/>
        </p:nvGrpSpPr>
        <p:grpSpPr bwMode="auto">
          <a:xfrm>
            <a:off x="2592000" y="1606551"/>
            <a:ext cx="3960000" cy="4752000"/>
            <a:chOff x="2226" y="1552"/>
            <a:chExt cx="1789" cy="1772"/>
          </a:xfrm>
        </p:grpSpPr>
        <p:sp>
          <p:nvSpPr>
            <p:cNvPr id="12" name="Oval 30"/>
            <p:cNvSpPr>
              <a:spLocks noChangeArrowheads="1"/>
            </p:cNvSpPr>
            <p:nvPr/>
          </p:nvSpPr>
          <p:spPr bwMode="auto">
            <a:xfrm>
              <a:off x="2570" y="1908"/>
              <a:ext cx="1077" cy="1081"/>
            </a:xfrm>
            <a:prstGeom prst="ellipse">
              <a:avLst/>
            </a:prstGeom>
            <a:noFill/>
            <a:ln w="12699">
              <a:solidFill>
                <a:srgbClr val="F0F0F0"/>
              </a:solidFill>
              <a:round/>
              <a:headEnd/>
              <a:tailEnd/>
            </a:ln>
            <a:effectLst/>
          </p:spPr>
          <p:txBody>
            <a:bodyPr wrap="none" anchor="ctr"/>
            <a:lstStyle/>
            <a:p>
              <a:endParaRPr lang="es-ES" dirty="0"/>
            </a:p>
          </p:txBody>
        </p:sp>
        <p:grpSp>
          <p:nvGrpSpPr>
            <p:cNvPr id="13" name="Group 31"/>
            <p:cNvGrpSpPr>
              <a:grpSpLocks/>
            </p:cNvGrpSpPr>
            <p:nvPr/>
          </p:nvGrpSpPr>
          <p:grpSpPr bwMode="auto">
            <a:xfrm>
              <a:off x="2454" y="1776"/>
              <a:ext cx="1326" cy="1337"/>
              <a:chOff x="2454" y="1776"/>
              <a:chExt cx="1326" cy="1337"/>
            </a:xfrm>
          </p:grpSpPr>
          <p:sp>
            <p:nvSpPr>
              <p:cNvPr id="26" name="Freeform 32"/>
              <p:cNvSpPr>
                <a:spLocks/>
              </p:cNvSpPr>
              <p:nvPr/>
            </p:nvSpPr>
            <p:spPr bwMode="auto">
              <a:xfrm>
                <a:off x="3118" y="2448"/>
                <a:ext cx="145" cy="665"/>
              </a:xfrm>
              <a:custGeom>
                <a:avLst/>
                <a:gdLst/>
                <a:ahLst/>
                <a:cxnLst>
                  <a:cxn ang="0">
                    <a:pos x="0" y="664"/>
                  </a:cxn>
                  <a:cxn ang="0">
                    <a:pos x="144" y="144"/>
                  </a:cxn>
                  <a:cxn ang="0">
                    <a:pos x="0" y="0"/>
                  </a:cxn>
                  <a:cxn ang="0">
                    <a:pos x="0" y="652"/>
                  </a:cxn>
                  <a:cxn ang="0">
                    <a:pos x="0" y="576"/>
                  </a:cxn>
                </a:cxnLst>
                <a:rect l="0" t="0" r="r" b="b"/>
                <a:pathLst>
                  <a:path w="145" h="665">
                    <a:moveTo>
                      <a:pt x="0" y="664"/>
                    </a:moveTo>
                    <a:lnTo>
                      <a:pt x="144" y="144"/>
                    </a:lnTo>
                    <a:lnTo>
                      <a:pt x="0" y="0"/>
                    </a:lnTo>
                    <a:lnTo>
                      <a:pt x="0" y="652"/>
                    </a:lnTo>
                    <a:lnTo>
                      <a:pt x="0" y="576"/>
                    </a:lnTo>
                  </a:path>
                </a:pathLst>
              </a:custGeom>
              <a:noFill/>
              <a:ln w="12699" cap="rnd" cmpd="sng">
                <a:solidFill>
                  <a:srgbClr val="F0F0F0"/>
                </a:solidFill>
                <a:prstDash val="solid"/>
                <a:round/>
                <a:headEnd type="none" w="med" len="med"/>
                <a:tailEnd type="none" w="med" len="med"/>
              </a:ln>
              <a:effectLst/>
            </p:spPr>
            <p:txBody>
              <a:bodyPr/>
              <a:lstStyle/>
              <a:p>
                <a:endParaRPr lang="es-ES" dirty="0"/>
              </a:p>
            </p:txBody>
          </p:sp>
          <p:sp>
            <p:nvSpPr>
              <p:cNvPr id="27" name="Freeform 33"/>
              <p:cNvSpPr>
                <a:spLocks/>
              </p:cNvSpPr>
              <p:nvPr/>
            </p:nvSpPr>
            <p:spPr bwMode="auto">
              <a:xfrm>
                <a:off x="2454" y="2440"/>
                <a:ext cx="666" cy="142"/>
              </a:xfrm>
              <a:custGeom>
                <a:avLst/>
                <a:gdLst/>
                <a:ahLst/>
                <a:cxnLst>
                  <a:cxn ang="0">
                    <a:pos x="0" y="0"/>
                  </a:cxn>
                  <a:cxn ang="0">
                    <a:pos x="522" y="141"/>
                  </a:cxn>
                  <a:cxn ang="0">
                    <a:pos x="665" y="0"/>
                  </a:cxn>
                  <a:cxn ang="0">
                    <a:pos x="16" y="0"/>
                  </a:cxn>
                  <a:cxn ang="0">
                    <a:pos x="92" y="0"/>
                  </a:cxn>
                  <a:cxn ang="0">
                    <a:pos x="0" y="0"/>
                  </a:cxn>
                </a:cxnLst>
                <a:rect l="0" t="0" r="r" b="b"/>
                <a:pathLst>
                  <a:path w="666" h="142">
                    <a:moveTo>
                      <a:pt x="0" y="0"/>
                    </a:moveTo>
                    <a:lnTo>
                      <a:pt x="522" y="141"/>
                    </a:lnTo>
                    <a:lnTo>
                      <a:pt x="665" y="0"/>
                    </a:lnTo>
                    <a:lnTo>
                      <a:pt x="16" y="0"/>
                    </a:lnTo>
                    <a:lnTo>
                      <a:pt x="92" y="0"/>
                    </a:lnTo>
                    <a:lnTo>
                      <a:pt x="0" y="0"/>
                    </a:lnTo>
                  </a:path>
                </a:pathLst>
              </a:custGeom>
              <a:solidFill>
                <a:srgbClr val="FFFFFF"/>
              </a:solidFill>
              <a:ln w="12699" cap="rnd" cmpd="sng">
                <a:solidFill>
                  <a:srgbClr val="F0F0F0"/>
                </a:solidFill>
                <a:prstDash val="solid"/>
                <a:round/>
                <a:headEnd type="none" w="med" len="med"/>
                <a:tailEnd type="none" w="med" len="med"/>
              </a:ln>
              <a:effectLst/>
            </p:spPr>
            <p:txBody>
              <a:bodyPr/>
              <a:lstStyle/>
              <a:p>
                <a:endParaRPr lang="es-ES" dirty="0"/>
              </a:p>
            </p:txBody>
          </p:sp>
          <p:sp>
            <p:nvSpPr>
              <p:cNvPr id="28" name="Freeform 34"/>
              <p:cNvSpPr>
                <a:spLocks/>
              </p:cNvSpPr>
              <p:nvPr/>
            </p:nvSpPr>
            <p:spPr bwMode="auto">
              <a:xfrm>
                <a:off x="3118" y="2300"/>
                <a:ext cx="662" cy="142"/>
              </a:xfrm>
              <a:custGeom>
                <a:avLst/>
                <a:gdLst/>
                <a:ahLst/>
                <a:cxnLst>
                  <a:cxn ang="0">
                    <a:pos x="661" y="141"/>
                  </a:cxn>
                  <a:cxn ang="0">
                    <a:pos x="143" y="0"/>
                  </a:cxn>
                  <a:cxn ang="0">
                    <a:pos x="0" y="141"/>
                  </a:cxn>
                  <a:cxn ang="0">
                    <a:pos x="649" y="141"/>
                  </a:cxn>
                  <a:cxn ang="0">
                    <a:pos x="573" y="141"/>
                  </a:cxn>
                  <a:cxn ang="0">
                    <a:pos x="661" y="141"/>
                  </a:cxn>
                </a:cxnLst>
                <a:rect l="0" t="0" r="r" b="b"/>
                <a:pathLst>
                  <a:path w="662" h="142">
                    <a:moveTo>
                      <a:pt x="661" y="141"/>
                    </a:moveTo>
                    <a:lnTo>
                      <a:pt x="143" y="0"/>
                    </a:lnTo>
                    <a:lnTo>
                      <a:pt x="0" y="141"/>
                    </a:lnTo>
                    <a:lnTo>
                      <a:pt x="649" y="141"/>
                    </a:lnTo>
                    <a:lnTo>
                      <a:pt x="573" y="141"/>
                    </a:lnTo>
                    <a:lnTo>
                      <a:pt x="661" y="141"/>
                    </a:lnTo>
                  </a:path>
                </a:pathLst>
              </a:custGeom>
              <a:solidFill>
                <a:srgbClr val="FFFFFF"/>
              </a:solidFill>
              <a:ln w="12699" cap="rnd" cmpd="sng">
                <a:solidFill>
                  <a:srgbClr val="F0F0F0"/>
                </a:solidFill>
                <a:prstDash val="solid"/>
                <a:round/>
                <a:headEnd type="none" w="med" len="med"/>
                <a:tailEnd type="none" w="med" len="med"/>
              </a:ln>
              <a:effectLst/>
            </p:spPr>
            <p:txBody>
              <a:bodyPr/>
              <a:lstStyle/>
              <a:p>
                <a:endParaRPr lang="es-ES" dirty="0"/>
              </a:p>
            </p:txBody>
          </p:sp>
          <p:sp>
            <p:nvSpPr>
              <p:cNvPr id="33" name="Freeform 35"/>
              <p:cNvSpPr>
                <a:spLocks/>
              </p:cNvSpPr>
              <p:nvPr/>
            </p:nvSpPr>
            <p:spPr bwMode="auto">
              <a:xfrm>
                <a:off x="2971" y="1776"/>
                <a:ext cx="148" cy="665"/>
              </a:xfrm>
              <a:custGeom>
                <a:avLst/>
                <a:gdLst/>
                <a:ahLst/>
                <a:cxnLst>
                  <a:cxn ang="0">
                    <a:pos x="147" y="0"/>
                  </a:cxn>
                  <a:cxn ang="0">
                    <a:pos x="0" y="520"/>
                  </a:cxn>
                  <a:cxn ang="0">
                    <a:pos x="147" y="664"/>
                  </a:cxn>
                  <a:cxn ang="0">
                    <a:pos x="147" y="12"/>
                  </a:cxn>
                  <a:cxn ang="0">
                    <a:pos x="147" y="88"/>
                  </a:cxn>
                </a:cxnLst>
                <a:rect l="0" t="0" r="r" b="b"/>
                <a:pathLst>
                  <a:path w="148" h="665">
                    <a:moveTo>
                      <a:pt x="147" y="0"/>
                    </a:moveTo>
                    <a:lnTo>
                      <a:pt x="0" y="520"/>
                    </a:lnTo>
                    <a:lnTo>
                      <a:pt x="147" y="664"/>
                    </a:lnTo>
                    <a:lnTo>
                      <a:pt x="147" y="12"/>
                    </a:lnTo>
                    <a:lnTo>
                      <a:pt x="147" y="88"/>
                    </a:lnTo>
                  </a:path>
                </a:pathLst>
              </a:custGeom>
              <a:noFill/>
              <a:ln w="12699" cap="rnd" cmpd="sng">
                <a:solidFill>
                  <a:srgbClr val="F0F0F0"/>
                </a:solidFill>
                <a:prstDash val="solid"/>
                <a:round/>
                <a:headEnd type="none" w="med" len="med"/>
                <a:tailEnd type="none" w="med" len="med"/>
              </a:ln>
              <a:effectLst/>
            </p:spPr>
            <p:txBody>
              <a:bodyPr/>
              <a:lstStyle/>
              <a:p>
                <a:endParaRPr lang="es-ES" dirty="0"/>
              </a:p>
            </p:txBody>
          </p:sp>
        </p:grpSp>
        <p:sp>
          <p:nvSpPr>
            <p:cNvPr id="14" name="Freeform 36"/>
            <p:cNvSpPr>
              <a:spLocks/>
            </p:cNvSpPr>
            <p:nvPr/>
          </p:nvSpPr>
          <p:spPr bwMode="auto">
            <a:xfrm>
              <a:off x="3118" y="1776"/>
              <a:ext cx="142" cy="662"/>
            </a:xfrm>
            <a:custGeom>
              <a:avLst/>
              <a:gdLst/>
              <a:ahLst/>
              <a:cxnLst>
                <a:cxn ang="0">
                  <a:pos x="0" y="0"/>
                </a:cxn>
                <a:cxn ang="0">
                  <a:pos x="141" y="518"/>
                </a:cxn>
                <a:cxn ang="0">
                  <a:pos x="0" y="661"/>
                </a:cxn>
                <a:cxn ang="0">
                  <a:pos x="0" y="12"/>
                </a:cxn>
                <a:cxn ang="0">
                  <a:pos x="0" y="88"/>
                </a:cxn>
                <a:cxn ang="0">
                  <a:pos x="0" y="0"/>
                </a:cxn>
              </a:cxnLst>
              <a:rect l="0" t="0" r="r" b="b"/>
              <a:pathLst>
                <a:path w="142" h="662">
                  <a:moveTo>
                    <a:pt x="0" y="0"/>
                  </a:moveTo>
                  <a:lnTo>
                    <a:pt x="141" y="518"/>
                  </a:lnTo>
                  <a:lnTo>
                    <a:pt x="0" y="661"/>
                  </a:lnTo>
                  <a:lnTo>
                    <a:pt x="0" y="12"/>
                  </a:lnTo>
                  <a:lnTo>
                    <a:pt x="0" y="88"/>
                  </a:lnTo>
                  <a:lnTo>
                    <a:pt x="0" y="0"/>
                  </a:lnTo>
                </a:path>
              </a:pathLst>
            </a:custGeom>
            <a:solidFill>
              <a:srgbClr val="F0F0F0"/>
            </a:solidFill>
            <a:ln w="12699" cap="rnd" cmpd="sng">
              <a:solidFill>
                <a:srgbClr val="F0F0F0"/>
              </a:solidFill>
              <a:prstDash val="solid"/>
              <a:round/>
              <a:headEnd type="none" w="med" len="med"/>
              <a:tailEnd type="none" w="med" len="med"/>
            </a:ln>
            <a:effectLst/>
          </p:spPr>
          <p:txBody>
            <a:bodyPr/>
            <a:lstStyle/>
            <a:p>
              <a:endParaRPr lang="es-ES" dirty="0"/>
            </a:p>
          </p:txBody>
        </p:sp>
        <p:sp>
          <p:nvSpPr>
            <p:cNvPr id="15" name="Freeform 37"/>
            <p:cNvSpPr>
              <a:spLocks/>
            </p:cNvSpPr>
            <p:nvPr/>
          </p:nvSpPr>
          <p:spPr bwMode="auto">
            <a:xfrm>
              <a:off x="3118" y="2448"/>
              <a:ext cx="142" cy="662"/>
            </a:xfrm>
            <a:custGeom>
              <a:avLst/>
              <a:gdLst/>
              <a:ahLst/>
              <a:cxnLst>
                <a:cxn ang="0">
                  <a:pos x="0" y="661"/>
                </a:cxn>
                <a:cxn ang="0">
                  <a:pos x="141" y="143"/>
                </a:cxn>
                <a:cxn ang="0">
                  <a:pos x="0" y="0"/>
                </a:cxn>
                <a:cxn ang="0">
                  <a:pos x="0" y="649"/>
                </a:cxn>
                <a:cxn ang="0">
                  <a:pos x="0" y="573"/>
                </a:cxn>
                <a:cxn ang="0">
                  <a:pos x="0" y="661"/>
                </a:cxn>
              </a:cxnLst>
              <a:rect l="0" t="0" r="r" b="b"/>
              <a:pathLst>
                <a:path w="142" h="662">
                  <a:moveTo>
                    <a:pt x="0" y="661"/>
                  </a:moveTo>
                  <a:lnTo>
                    <a:pt x="141" y="143"/>
                  </a:lnTo>
                  <a:lnTo>
                    <a:pt x="0" y="0"/>
                  </a:lnTo>
                  <a:lnTo>
                    <a:pt x="0" y="649"/>
                  </a:lnTo>
                  <a:lnTo>
                    <a:pt x="0" y="573"/>
                  </a:lnTo>
                  <a:lnTo>
                    <a:pt x="0" y="661"/>
                  </a:lnTo>
                </a:path>
              </a:pathLst>
            </a:custGeom>
            <a:solidFill>
              <a:srgbClr val="FFFFFF"/>
            </a:solidFill>
            <a:ln w="12699" cap="rnd" cmpd="sng">
              <a:solidFill>
                <a:srgbClr val="F0F0F0"/>
              </a:solidFill>
              <a:prstDash val="solid"/>
              <a:round/>
              <a:headEnd type="none" w="med" len="med"/>
              <a:tailEnd type="none" w="med" len="med"/>
            </a:ln>
            <a:effectLst/>
          </p:spPr>
          <p:txBody>
            <a:bodyPr/>
            <a:lstStyle/>
            <a:p>
              <a:endParaRPr lang="es-ES" dirty="0"/>
            </a:p>
          </p:txBody>
        </p:sp>
        <p:sp>
          <p:nvSpPr>
            <p:cNvPr id="16" name="Freeform 38"/>
            <p:cNvSpPr>
              <a:spLocks/>
            </p:cNvSpPr>
            <p:nvPr/>
          </p:nvSpPr>
          <p:spPr bwMode="auto">
            <a:xfrm>
              <a:off x="2974" y="2440"/>
              <a:ext cx="142" cy="666"/>
            </a:xfrm>
            <a:custGeom>
              <a:avLst/>
              <a:gdLst/>
              <a:ahLst/>
              <a:cxnLst>
                <a:cxn ang="0">
                  <a:pos x="141" y="665"/>
                </a:cxn>
                <a:cxn ang="0">
                  <a:pos x="0" y="143"/>
                </a:cxn>
                <a:cxn ang="0">
                  <a:pos x="141" y="0"/>
                </a:cxn>
                <a:cxn ang="0">
                  <a:pos x="141" y="649"/>
                </a:cxn>
                <a:cxn ang="0">
                  <a:pos x="141" y="577"/>
                </a:cxn>
                <a:cxn ang="0">
                  <a:pos x="141" y="665"/>
                </a:cxn>
              </a:cxnLst>
              <a:rect l="0" t="0" r="r" b="b"/>
              <a:pathLst>
                <a:path w="142" h="666">
                  <a:moveTo>
                    <a:pt x="141" y="665"/>
                  </a:moveTo>
                  <a:lnTo>
                    <a:pt x="0" y="143"/>
                  </a:lnTo>
                  <a:lnTo>
                    <a:pt x="141" y="0"/>
                  </a:lnTo>
                  <a:lnTo>
                    <a:pt x="141" y="649"/>
                  </a:lnTo>
                  <a:lnTo>
                    <a:pt x="141" y="577"/>
                  </a:lnTo>
                  <a:lnTo>
                    <a:pt x="141" y="665"/>
                  </a:lnTo>
                </a:path>
              </a:pathLst>
            </a:custGeom>
            <a:solidFill>
              <a:srgbClr val="F0F0F0"/>
            </a:solidFill>
            <a:ln w="12699" cap="rnd" cmpd="sng">
              <a:solidFill>
                <a:srgbClr val="F0F0F0"/>
              </a:solidFill>
              <a:prstDash val="solid"/>
              <a:round/>
              <a:headEnd type="none" w="med" len="med"/>
              <a:tailEnd type="none" w="med" len="med"/>
            </a:ln>
            <a:effectLst/>
          </p:spPr>
          <p:txBody>
            <a:bodyPr/>
            <a:lstStyle/>
            <a:p>
              <a:endParaRPr lang="es-ES" dirty="0"/>
            </a:p>
          </p:txBody>
        </p:sp>
        <p:sp>
          <p:nvSpPr>
            <p:cNvPr id="17" name="Freeform 39"/>
            <p:cNvSpPr>
              <a:spLocks/>
            </p:cNvSpPr>
            <p:nvPr/>
          </p:nvSpPr>
          <p:spPr bwMode="auto">
            <a:xfrm>
              <a:off x="2454" y="2440"/>
              <a:ext cx="669" cy="145"/>
            </a:xfrm>
            <a:custGeom>
              <a:avLst/>
              <a:gdLst/>
              <a:ahLst/>
              <a:cxnLst>
                <a:cxn ang="0">
                  <a:pos x="0" y="0"/>
                </a:cxn>
                <a:cxn ang="0">
                  <a:pos x="524" y="144"/>
                </a:cxn>
                <a:cxn ang="0">
                  <a:pos x="668" y="0"/>
                </a:cxn>
                <a:cxn ang="0">
                  <a:pos x="16" y="0"/>
                </a:cxn>
                <a:cxn ang="0">
                  <a:pos x="92" y="0"/>
                </a:cxn>
              </a:cxnLst>
              <a:rect l="0" t="0" r="r" b="b"/>
              <a:pathLst>
                <a:path w="669" h="145">
                  <a:moveTo>
                    <a:pt x="0" y="0"/>
                  </a:moveTo>
                  <a:lnTo>
                    <a:pt x="524" y="144"/>
                  </a:lnTo>
                  <a:lnTo>
                    <a:pt x="668" y="0"/>
                  </a:lnTo>
                  <a:lnTo>
                    <a:pt x="16" y="0"/>
                  </a:lnTo>
                  <a:lnTo>
                    <a:pt x="92" y="0"/>
                  </a:lnTo>
                </a:path>
              </a:pathLst>
            </a:custGeom>
            <a:noFill/>
            <a:ln w="12699" cap="rnd" cmpd="sng">
              <a:solidFill>
                <a:srgbClr val="F0F0F0"/>
              </a:solidFill>
              <a:prstDash val="solid"/>
              <a:round/>
              <a:headEnd type="none" w="med" len="med"/>
              <a:tailEnd type="none" w="med" len="med"/>
            </a:ln>
            <a:effectLst/>
          </p:spPr>
          <p:txBody>
            <a:bodyPr/>
            <a:lstStyle/>
            <a:p>
              <a:endParaRPr lang="es-ES" dirty="0"/>
            </a:p>
          </p:txBody>
        </p:sp>
        <p:sp>
          <p:nvSpPr>
            <p:cNvPr id="18" name="Freeform 40"/>
            <p:cNvSpPr>
              <a:spLocks/>
            </p:cNvSpPr>
            <p:nvPr/>
          </p:nvSpPr>
          <p:spPr bwMode="auto">
            <a:xfrm>
              <a:off x="2446" y="2296"/>
              <a:ext cx="666" cy="142"/>
            </a:xfrm>
            <a:custGeom>
              <a:avLst/>
              <a:gdLst/>
              <a:ahLst/>
              <a:cxnLst>
                <a:cxn ang="0">
                  <a:pos x="0" y="141"/>
                </a:cxn>
                <a:cxn ang="0">
                  <a:pos x="522" y="0"/>
                </a:cxn>
                <a:cxn ang="0">
                  <a:pos x="665" y="141"/>
                </a:cxn>
                <a:cxn ang="0">
                  <a:pos x="12" y="141"/>
                </a:cxn>
                <a:cxn ang="0">
                  <a:pos x="88" y="141"/>
                </a:cxn>
                <a:cxn ang="0">
                  <a:pos x="0" y="141"/>
                </a:cxn>
              </a:cxnLst>
              <a:rect l="0" t="0" r="r" b="b"/>
              <a:pathLst>
                <a:path w="666" h="142">
                  <a:moveTo>
                    <a:pt x="0" y="141"/>
                  </a:moveTo>
                  <a:lnTo>
                    <a:pt x="522" y="0"/>
                  </a:lnTo>
                  <a:lnTo>
                    <a:pt x="665" y="141"/>
                  </a:lnTo>
                  <a:lnTo>
                    <a:pt x="12" y="141"/>
                  </a:lnTo>
                  <a:lnTo>
                    <a:pt x="88" y="141"/>
                  </a:lnTo>
                  <a:lnTo>
                    <a:pt x="0" y="141"/>
                  </a:lnTo>
                </a:path>
              </a:pathLst>
            </a:custGeom>
            <a:solidFill>
              <a:srgbClr val="F0F0F0"/>
            </a:solidFill>
            <a:ln w="12699" cap="rnd" cmpd="sng">
              <a:solidFill>
                <a:srgbClr val="F0F0F0"/>
              </a:solidFill>
              <a:prstDash val="solid"/>
              <a:round/>
              <a:headEnd type="none" w="med" len="med"/>
              <a:tailEnd type="none" w="med" len="med"/>
            </a:ln>
            <a:effectLst/>
          </p:spPr>
          <p:txBody>
            <a:bodyPr/>
            <a:lstStyle/>
            <a:p>
              <a:endParaRPr lang="es-ES" dirty="0"/>
            </a:p>
          </p:txBody>
        </p:sp>
        <p:sp>
          <p:nvSpPr>
            <p:cNvPr id="19" name="Freeform 41"/>
            <p:cNvSpPr>
              <a:spLocks/>
            </p:cNvSpPr>
            <p:nvPr/>
          </p:nvSpPr>
          <p:spPr bwMode="auto">
            <a:xfrm>
              <a:off x="3118" y="2444"/>
              <a:ext cx="662" cy="142"/>
            </a:xfrm>
            <a:custGeom>
              <a:avLst/>
              <a:gdLst/>
              <a:ahLst/>
              <a:cxnLst>
                <a:cxn ang="0">
                  <a:pos x="661" y="0"/>
                </a:cxn>
                <a:cxn ang="0">
                  <a:pos x="143" y="141"/>
                </a:cxn>
                <a:cxn ang="0">
                  <a:pos x="0" y="0"/>
                </a:cxn>
                <a:cxn ang="0">
                  <a:pos x="649" y="0"/>
                </a:cxn>
                <a:cxn ang="0">
                  <a:pos x="573" y="0"/>
                </a:cxn>
                <a:cxn ang="0">
                  <a:pos x="661" y="0"/>
                </a:cxn>
              </a:cxnLst>
              <a:rect l="0" t="0" r="r" b="b"/>
              <a:pathLst>
                <a:path w="662" h="142">
                  <a:moveTo>
                    <a:pt x="661" y="0"/>
                  </a:moveTo>
                  <a:lnTo>
                    <a:pt x="143" y="141"/>
                  </a:lnTo>
                  <a:lnTo>
                    <a:pt x="0" y="0"/>
                  </a:lnTo>
                  <a:lnTo>
                    <a:pt x="649" y="0"/>
                  </a:lnTo>
                  <a:lnTo>
                    <a:pt x="573" y="0"/>
                  </a:lnTo>
                  <a:lnTo>
                    <a:pt x="661" y="0"/>
                  </a:lnTo>
                </a:path>
              </a:pathLst>
            </a:custGeom>
            <a:solidFill>
              <a:srgbClr val="F0F0F0"/>
            </a:solidFill>
            <a:ln w="12699" cap="rnd" cmpd="sng">
              <a:solidFill>
                <a:srgbClr val="F0F0F0"/>
              </a:solidFill>
              <a:prstDash val="solid"/>
              <a:round/>
              <a:headEnd type="none" w="med" len="med"/>
              <a:tailEnd type="none" w="med" len="med"/>
            </a:ln>
            <a:effectLst/>
          </p:spPr>
          <p:txBody>
            <a:bodyPr/>
            <a:lstStyle/>
            <a:p>
              <a:endParaRPr lang="es-ES" dirty="0"/>
            </a:p>
          </p:txBody>
        </p:sp>
        <p:sp>
          <p:nvSpPr>
            <p:cNvPr id="20" name="Freeform 42"/>
            <p:cNvSpPr>
              <a:spLocks/>
            </p:cNvSpPr>
            <p:nvPr/>
          </p:nvSpPr>
          <p:spPr bwMode="auto">
            <a:xfrm>
              <a:off x="3118" y="2300"/>
              <a:ext cx="665" cy="145"/>
            </a:xfrm>
            <a:custGeom>
              <a:avLst/>
              <a:gdLst/>
              <a:ahLst/>
              <a:cxnLst>
                <a:cxn ang="0">
                  <a:pos x="664" y="144"/>
                </a:cxn>
                <a:cxn ang="0">
                  <a:pos x="144" y="0"/>
                </a:cxn>
                <a:cxn ang="0">
                  <a:pos x="0" y="144"/>
                </a:cxn>
                <a:cxn ang="0">
                  <a:pos x="652" y="144"/>
                </a:cxn>
                <a:cxn ang="0">
                  <a:pos x="576" y="144"/>
                </a:cxn>
              </a:cxnLst>
              <a:rect l="0" t="0" r="r" b="b"/>
              <a:pathLst>
                <a:path w="665" h="145">
                  <a:moveTo>
                    <a:pt x="664" y="144"/>
                  </a:moveTo>
                  <a:lnTo>
                    <a:pt x="144" y="0"/>
                  </a:lnTo>
                  <a:lnTo>
                    <a:pt x="0" y="144"/>
                  </a:lnTo>
                  <a:lnTo>
                    <a:pt x="652" y="144"/>
                  </a:lnTo>
                  <a:lnTo>
                    <a:pt x="576" y="144"/>
                  </a:lnTo>
                </a:path>
              </a:pathLst>
            </a:custGeom>
            <a:noFill/>
            <a:ln w="12699" cap="rnd" cmpd="sng">
              <a:solidFill>
                <a:srgbClr val="F0F0F0"/>
              </a:solidFill>
              <a:prstDash val="solid"/>
              <a:round/>
              <a:headEnd type="none" w="med" len="med"/>
              <a:tailEnd type="none" w="med" len="med"/>
            </a:ln>
            <a:effectLst/>
          </p:spPr>
          <p:txBody>
            <a:bodyPr/>
            <a:lstStyle/>
            <a:p>
              <a:endParaRPr lang="es-ES" dirty="0"/>
            </a:p>
          </p:txBody>
        </p:sp>
        <p:sp>
          <p:nvSpPr>
            <p:cNvPr id="21" name="Line 43"/>
            <p:cNvSpPr>
              <a:spLocks noChangeShapeType="1"/>
            </p:cNvSpPr>
            <p:nvPr/>
          </p:nvSpPr>
          <p:spPr bwMode="auto">
            <a:xfrm>
              <a:off x="3118" y="3148"/>
              <a:ext cx="0" cy="176"/>
            </a:xfrm>
            <a:prstGeom prst="line">
              <a:avLst/>
            </a:prstGeom>
            <a:noFill/>
            <a:ln w="12699">
              <a:solidFill>
                <a:srgbClr val="F0F0F0"/>
              </a:solidFill>
              <a:round/>
              <a:headEnd/>
              <a:tailEnd/>
            </a:ln>
            <a:effectLst/>
          </p:spPr>
          <p:txBody>
            <a:bodyPr wrap="none" anchor="ctr"/>
            <a:lstStyle/>
            <a:p>
              <a:endParaRPr lang="es-ES" dirty="0"/>
            </a:p>
          </p:txBody>
        </p:sp>
        <p:sp>
          <p:nvSpPr>
            <p:cNvPr id="22" name="Line 44"/>
            <p:cNvSpPr>
              <a:spLocks noChangeShapeType="1"/>
            </p:cNvSpPr>
            <p:nvPr/>
          </p:nvSpPr>
          <p:spPr bwMode="auto">
            <a:xfrm flipH="1">
              <a:off x="3826" y="2444"/>
              <a:ext cx="189" cy="0"/>
            </a:xfrm>
            <a:prstGeom prst="line">
              <a:avLst/>
            </a:prstGeom>
            <a:noFill/>
            <a:ln w="12699">
              <a:solidFill>
                <a:srgbClr val="F0F0F0"/>
              </a:solidFill>
              <a:round/>
              <a:headEnd/>
              <a:tailEnd/>
            </a:ln>
            <a:effectLst/>
          </p:spPr>
          <p:txBody>
            <a:bodyPr wrap="none" anchor="ctr"/>
            <a:lstStyle/>
            <a:p>
              <a:endParaRPr lang="es-ES" dirty="0"/>
            </a:p>
          </p:txBody>
        </p:sp>
        <p:sp>
          <p:nvSpPr>
            <p:cNvPr id="23" name="Line 45"/>
            <p:cNvSpPr>
              <a:spLocks noChangeShapeType="1"/>
            </p:cNvSpPr>
            <p:nvPr/>
          </p:nvSpPr>
          <p:spPr bwMode="auto">
            <a:xfrm flipH="1">
              <a:off x="2226" y="2448"/>
              <a:ext cx="192" cy="0"/>
            </a:xfrm>
            <a:prstGeom prst="line">
              <a:avLst/>
            </a:prstGeom>
            <a:noFill/>
            <a:ln w="12699">
              <a:solidFill>
                <a:srgbClr val="F0F0F0"/>
              </a:solidFill>
              <a:round/>
              <a:headEnd/>
              <a:tailEnd/>
            </a:ln>
            <a:effectLst/>
          </p:spPr>
          <p:txBody>
            <a:bodyPr wrap="none" anchor="ctr"/>
            <a:lstStyle/>
            <a:p>
              <a:endParaRPr lang="es-ES" dirty="0"/>
            </a:p>
          </p:txBody>
        </p:sp>
        <p:sp>
          <p:nvSpPr>
            <p:cNvPr id="24" name="Line 46"/>
            <p:cNvSpPr>
              <a:spLocks noChangeShapeType="1"/>
            </p:cNvSpPr>
            <p:nvPr/>
          </p:nvSpPr>
          <p:spPr bwMode="auto">
            <a:xfrm>
              <a:off x="3118" y="1552"/>
              <a:ext cx="0" cy="172"/>
            </a:xfrm>
            <a:prstGeom prst="line">
              <a:avLst/>
            </a:prstGeom>
            <a:noFill/>
            <a:ln w="12699">
              <a:solidFill>
                <a:srgbClr val="F0F0F0"/>
              </a:solidFill>
              <a:round/>
              <a:headEnd/>
              <a:tailEnd/>
            </a:ln>
            <a:effectLst/>
          </p:spPr>
          <p:txBody>
            <a:bodyPr wrap="none" anchor="ctr"/>
            <a:lstStyle/>
            <a:p>
              <a:endParaRPr lang="es-ES" dirty="0"/>
            </a:p>
          </p:txBody>
        </p:sp>
        <p:sp>
          <p:nvSpPr>
            <p:cNvPr id="25" name="Freeform 47"/>
            <p:cNvSpPr>
              <a:spLocks/>
            </p:cNvSpPr>
            <p:nvPr/>
          </p:nvSpPr>
          <p:spPr bwMode="auto">
            <a:xfrm>
              <a:off x="2971" y="1776"/>
              <a:ext cx="145" cy="662"/>
            </a:xfrm>
            <a:custGeom>
              <a:avLst/>
              <a:gdLst/>
              <a:ahLst/>
              <a:cxnLst>
                <a:cxn ang="0">
                  <a:pos x="144" y="0"/>
                </a:cxn>
                <a:cxn ang="0">
                  <a:pos x="0" y="518"/>
                </a:cxn>
                <a:cxn ang="0">
                  <a:pos x="144" y="661"/>
                </a:cxn>
                <a:cxn ang="0">
                  <a:pos x="144" y="12"/>
                </a:cxn>
                <a:cxn ang="0">
                  <a:pos x="144" y="88"/>
                </a:cxn>
                <a:cxn ang="0">
                  <a:pos x="144" y="0"/>
                </a:cxn>
              </a:cxnLst>
              <a:rect l="0" t="0" r="r" b="b"/>
              <a:pathLst>
                <a:path w="145" h="662">
                  <a:moveTo>
                    <a:pt x="144" y="0"/>
                  </a:moveTo>
                  <a:lnTo>
                    <a:pt x="0" y="518"/>
                  </a:lnTo>
                  <a:lnTo>
                    <a:pt x="144" y="661"/>
                  </a:lnTo>
                  <a:lnTo>
                    <a:pt x="144" y="12"/>
                  </a:lnTo>
                  <a:lnTo>
                    <a:pt x="144" y="88"/>
                  </a:lnTo>
                  <a:lnTo>
                    <a:pt x="144" y="0"/>
                  </a:lnTo>
                </a:path>
              </a:pathLst>
            </a:custGeom>
            <a:solidFill>
              <a:srgbClr val="FFFFFF"/>
            </a:solidFill>
            <a:ln w="12699" cap="rnd" cmpd="sng">
              <a:solidFill>
                <a:srgbClr val="F0F0F0"/>
              </a:solidFill>
              <a:prstDash val="solid"/>
              <a:round/>
              <a:headEnd type="none" w="med" len="med"/>
              <a:tailEnd type="none" w="med" len="med"/>
            </a:ln>
            <a:effectLst/>
          </p:spPr>
          <p:txBody>
            <a:bodyPr/>
            <a:lstStyle/>
            <a:p>
              <a:endParaRPr lang="es-ES" dirty="0"/>
            </a:p>
          </p:txBody>
        </p:sp>
      </p:grpSp>
      <p:pic>
        <p:nvPicPr>
          <p:cNvPr id="30" name="Picture 2" descr="K:\COE Pictures\Logo CIED COE.gif"/>
          <p:cNvPicPr>
            <a:picLocks noChangeAspect="1" noChangeArrowheads="1"/>
          </p:cNvPicPr>
          <p:nvPr/>
        </p:nvPicPr>
        <p:blipFill>
          <a:blip r:embed="rId16" cstate="print"/>
          <a:srcRect/>
          <a:stretch>
            <a:fillRect/>
          </a:stretch>
        </p:blipFill>
        <p:spPr bwMode="auto">
          <a:xfrm>
            <a:off x="187703" y="218124"/>
            <a:ext cx="604800" cy="720000"/>
          </a:xfrm>
          <a:prstGeom prst="rect">
            <a:avLst/>
          </a:prstGeom>
          <a:effectLst>
            <a:outerShdw blurRad="50800" dist="38100" dir="2700000" algn="tl" rotWithShape="0">
              <a:prstClr val="black">
                <a:alpha val="40000"/>
              </a:prstClr>
            </a:outerShdw>
          </a:effectLst>
        </p:spPr>
      </p:pic>
      <p:sp>
        <p:nvSpPr>
          <p:cNvPr id="1026" name="Rectangle 2"/>
          <p:cNvSpPr>
            <a:spLocks noGrp="1" noChangeArrowheads="1"/>
          </p:cNvSpPr>
          <p:nvPr>
            <p:ph type="title"/>
          </p:nvPr>
        </p:nvSpPr>
        <p:spPr bwMode="auto">
          <a:xfrm>
            <a:off x="1139830" y="186419"/>
            <a:ext cx="7743825" cy="478968"/>
          </a:xfrm>
          <a:prstGeom prst="rect">
            <a:avLst/>
          </a:prstGeom>
          <a:noFill/>
          <a:ln w="12700" algn="ctr">
            <a:noFill/>
            <a:miter lim="800000"/>
            <a:headEnd/>
            <a:tailEnd/>
          </a:ln>
          <a:effectLst/>
        </p:spPr>
        <p:txBody>
          <a:bodyPr vert="horz" wrap="square" lIns="0" tIns="0" rIns="36000" bIns="72000" numCol="1" anchor="t" anchorCtr="0" compatLnSpc="1">
            <a:prstTxWarp prst="textNoShape">
              <a:avLst/>
            </a:prstTxWarp>
            <a:spAutoFit/>
          </a:bodyPr>
          <a:lstStyle/>
          <a:p>
            <a:pPr lvl="0"/>
            <a:r>
              <a:rPr lang="en-US" noProof="0" dirty="0" smtClean="0"/>
              <a:t>Slide title (don’t use capitals)</a:t>
            </a:r>
            <a:endParaRPr lang="en-GB" noProof="0" dirty="0" smtClean="0"/>
          </a:p>
        </p:txBody>
      </p:sp>
      <p:sp>
        <p:nvSpPr>
          <p:cNvPr id="1048" name="Line 24"/>
          <p:cNvSpPr>
            <a:spLocks noChangeShapeType="1"/>
          </p:cNvSpPr>
          <p:nvPr/>
        </p:nvSpPr>
        <p:spPr bwMode="auto">
          <a:xfrm>
            <a:off x="260353" y="6511925"/>
            <a:ext cx="8758959" cy="0"/>
          </a:xfrm>
          <a:prstGeom prst="line">
            <a:avLst/>
          </a:prstGeom>
          <a:noFill/>
          <a:ln w="22225">
            <a:solidFill>
              <a:schemeClr val="bg2"/>
            </a:solidFill>
            <a:round/>
            <a:headEnd/>
            <a:tailEnd/>
          </a:ln>
          <a:effectLst/>
        </p:spPr>
        <p:txBody>
          <a:bodyPr/>
          <a:lstStyle/>
          <a:p>
            <a:endParaRPr lang="es-ES" dirty="0"/>
          </a:p>
        </p:txBody>
      </p:sp>
      <p:pic>
        <p:nvPicPr>
          <p:cNvPr id="32" name="31 Imagen" descr="NATO_logo_4.gif"/>
          <p:cNvPicPr>
            <a:picLocks noChangeAspect="1"/>
          </p:cNvPicPr>
          <p:nvPr/>
        </p:nvPicPr>
        <p:blipFill>
          <a:blip r:embed="rId17" cstate="screen"/>
          <a:srcRect t="11517" b="10950"/>
          <a:stretch>
            <a:fillRect/>
          </a:stretch>
        </p:blipFill>
        <p:spPr>
          <a:xfrm>
            <a:off x="8181108" y="800343"/>
            <a:ext cx="649124" cy="504000"/>
          </a:xfrm>
          <a:prstGeom prst="rect">
            <a:avLst/>
          </a:prstGeom>
          <a:effectLst>
            <a:outerShdw blurRad="50800" dist="38100" dir="2700000" algn="tl" rotWithShape="0">
              <a:prstClr val="black">
                <a:alpha val="40000"/>
              </a:prstClr>
            </a:outerShdw>
          </a:effectLst>
        </p:spPr>
      </p:pic>
      <p:pic>
        <p:nvPicPr>
          <p:cNvPr id="34" name="33 Imagen" descr="barra2.png"/>
          <p:cNvPicPr>
            <a:picLocks noChangeAspect="1"/>
          </p:cNvPicPr>
          <p:nvPr/>
        </p:nvPicPr>
        <p:blipFill>
          <a:blip r:embed="rId18" cstate="screen"/>
          <a:stretch>
            <a:fillRect/>
          </a:stretch>
        </p:blipFill>
        <p:spPr>
          <a:xfrm>
            <a:off x="947315" y="674483"/>
            <a:ext cx="7936336" cy="197493"/>
          </a:xfrm>
          <a:prstGeom prst="rect">
            <a:avLst/>
          </a:prstGeom>
        </p:spPr>
      </p:pic>
      <p:sp>
        <p:nvSpPr>
          <p:cNvPr id="29" name="TextBox 28"/>
          <p:cNvSpPr txBox="1"/>
          <p:nvPr/>
        </p:nvSpPr>
        <p:spPr>
          <a:xfrm>
            <a:off x="185739" y="6562195"/>
            <a:ext cx="3353329" cy="405683"/>
          </a:xfrm>
          <a:prstGeom prst="rect">
            <a:avLst/>
          </a:prstGeom>
          <a:noFill/>
        </p:spPr>
        <p:txBody>
          <a:bodyPr wrap="square" tIns="36000" bIns="0"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GB" sz="1200" b="1" noProof="0" dirty="0" smtClean="0">
                <a:solidFill>
                  <a:srgbClr val="002F59"/>
                </a:solidFill>
                <a:latin typeface="Calibri" pitchFamily="34" charset="0"/>
              </a:rPr>
              <a:t>C-</a:t>
            </a:r>
            <a:r>
              <a:rPr lang="en-GB" sz="1200" b="1" noProof="0" dirty="0" err="1" smtClean="0">
                <a:solidFill>
                  <a:srgbClr val="002F59"/>
                </a:solidFill>
                <a:latin typeface="Calibri" pitchFamily="34" charset="0"/>
              </a:rPr>
              <a:t>IED</a:t>
            </a:r>
            <a:r>
              <a:rPr lang="en-GB" sz="1200" b="1" baseline="0" noProof="0" dirty="0" smtClean="0">
                <a:solidFill>
                  <a:srgbClr val="002F59"/>
                </a:solidFill>
                <a:latin typeface="Calibri" pitchFamily="34" charset="0"/>
              </a:rPr>
              <a:t> COE Lessons Learned Workshop</a:t>
            </a:r>
            <a:endParaRPr lang="en-GB" sz="1200" b="1" noProof="0" dirty="0" smtClean="0">
              <a:solidFill>
                <a:srgbClr val="002F59"/>
              </a:solidFill>
              <a:latin typeface="Calibri" pitchFamily="34" charset="0"/>
            </a:endParaRPr>
          </a:p>
          <a:p>
            <a:endParaRPr lang="en-GB" sz="1200" b="1" noProof="0" dirty="0">
              <a:solidFill>
                <a:srgbClr val="002F59"/>
              </a:solidFill>
              <a:latin typeface="Calibri" pitchFamily="34" charset="0"/>
            </a:endParaRPr>
          </a:p>
        </p:txBody>
      </p:sp>
      <p:sp>
        <p:nvSpPr>
          <p:cNvPr id="31" name="TextBox 30"/>
          <p:cNvSpPr txBox="1"/>
          <p:nvPr/>
        </p:nvSpPr>
        <p:spPr>
          <a:xfrm>
            <a:off x="6552001" y="6541491"/>
            <a:ext cx="2564292" cy="345539"/>
          </a:xfrm>
          <a:prstGeom prst="rect">
            <a:avLst/>
          </a:prstGeom>
          <a:noFill/>
        </p:spPr>
        <p:txBody>
          <a:bodyPr wrap="none" tIns="36000" bIns="0" rtlCol="0">
            <a:no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lang="en-GB" sz="1500" b="1" noProof="0" dirty="0" smtClean="0">
                <a:solidFill>
                  <a:srgbClr val="002F59"/>
                </a:solidFill>
                <a:latin typeface="Calibri" pitchFamily="34" charset="0"/>
              </a:rPr>
              <a:t>NATO</a:t>
            </a:r>
            <a:r>
              <a:rPr lang="en-GB" sz="1500" b="1" baseline="0" noProof="0" dirty="0" smtClean="0">
                <a:solidFill>
                  <a:srgbClr val="002F59"/>
                </a:solidFill>
                <a:latin typeface="Calibri" pitchFamily="34" charset="0"/>
              </a:rPr>
              <a:t> Unclassified</a:t>
            </a:r>
            <a:endParaRPr lang="en-GB" sz="1500" b="1" noProof="0" dirty="0" smtClean="0">
              <a:solidFill>
                <a:srgbClr val="002F59"/>
              </a:solidFill>
              <a:latin typeface="Calibri" pitchFamily="34" charset="0"/>
            </a:endParaRPr>
          </a:p>
          <a:p>
            <a:pPr algn="r"/>
            <a:endParaRPr lang="en-GB" sz="1500" b="1" noProof="0" dirty="0">
              <a:solidFill>
                <a:srgbClr val="002F59"/>
              </a:solidFill>
              <a:latin typeface="Calibri" pitchFamily="34" charset="0"/>
            </a:endParaRPr>
          </a:p>
        </p:txBody>
      </p:sp>
      <p:sp>
        <p:nvSpPr>
          <p:cNvPr id="35" name="34 Marcador de texto"/>
          <p:cNvSpPr>
            <a:spLocks noGrp="1"/>
          </p:cNvSpPr>
          <p:nvPr>
            <p:ph type="body" idx="1"/>
          </p:nvPr>
        </p:nvSpPr>
        <p:spPr>
          <a:xfrm>
            <a:off x="947316" y="1472343"/>
            <a:ext cx="7739487" cy="4886207"/>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Tree>
  </p:cSld>
  <p:clrMap bg1="lt1" tx1="dk1" bg2="lt2" tx2="dk2" accent1="accent1" accent2="accent2" accent3="accent3" accent4="accent4" accent5="accent5" accent6="accent6" hlink="hlink" folHlink="folHlink"/>
  <p:sldLayoutIdLst>
    <p:sldLayoutId id="2147483649" r:id="rId1"/>
    <p:sldLayoutId id="2147483664" r:id="rId2"/>
    <p:sldLayoutId id="2147483661" r:id="rId3"/>
    <p:sldLayoutId id="2147483662" r:id="rId4"/>
    <p:sldLayoutId id="2147483663" r:id="rId5"/>
    <p:sldLayoutId id="2147483657" r:id="rId6"/>
    <p:sldLayoutId id="2147483658" r:id="rId7"/>
    <p:sldLayoutId id="2147483660" r:id="rId8"/>
    <p:sldLayoutId id="2147483654" r:id="rId9"/>
    <p:sldLayoutId id="2147483656" r:id="rId10"/>
    <p:sldLayoutId id="2147483665" r:id="rId11"/>
    <p:sldLayoutId id="2147483666" r:id="rId12"/>
    <p:sldLayoutId id="2147483667" r:id="rId13"/>
    <p:sldLayoutId id="2147483668" r:id="rId14"/>
  </p:sldLayoutIdLst>
  <p:transition spd="slow">
    <p:fade/>
  </p:transition>
  <p:timing>
    <p:tnLst>
      <p:par>
        <p:cTn id="1" dur="indefinite" restart="never" nodeType="tmRoot"/>
      </p:par>
    </p:tnLst>
  </p:timing>
  <p:hf hdr="0" dt="0"/>
  <p:txStyles>
    <p:titleStyle>
      <a:lvl1pPr algn="l" defTabSz="762000" rtl="0" eaLnBrk="1" fontAlgn="base" hangingPunct="1">
        <a:lnSpc>
          <a:spcPct val="110000"/>
        </a:lnSpc>
        <a:spcBef>
          <a:spcPct val="0"/>
        </a:spcBef>
        <a:spcAft>
          <a:spcPct val="0"/>
        </a:spcAft>
        <a:defRPr sz="2400" b="1" baseline="0">
          <a:solidFill>
            <a:schemeClr val="tx2"/>
          </a:solidFill>
          <a:latin typeface="Calibri" pitchFamily="34" charset="0"/>
          <a:ea typeface="+mj-ea"/>
          <a:cs typeface="+mj-cs"/>
        </a:defRPr>
      </a:lvl1pPr>
      <a:lvl2pPr algn="l" defTabSz="762000" rtl="0" eaLnBrk="1" fontAlgn="base" hangingPunct="1">
        <a:lnSpc>
          <a:spcPct val="110000"/>
        </a:lnSpc>
        <a:spcBef>
          <a:spcPct val="0"/>
        </a:spcBef>
        <a:spcAft>
          <a:spcPct val="0"/>
        </a:spcAft>
        <a:defRPr sz="2000" b="1">
          <a:solidFill>
            <a:schemeClr val="tx2"/>
          </a:solidFill>
          <a:latin typeface="Arial" charset="0"/>
        </a:defRPr>
      </a:lvl2pPr>
      <a:lvl3pPr algn="l" defTabSz="762000" rtl="0" eaLnBrk="1" fontAlgn="base" hangingPunct="1">
        <a:lnSpc>
          <a:spcPct val="110000"/>
        </a:lnSpc>
        <a:spcBef>
          <a:spcPct val="0"/>
        </a:spcBef>
        <a:spcAft>
          <a:spcPct val="0"/>
        </a:spcAft>
        <a:defRPr sz="2000" b="1">
          <a:solidFill>
            <a:schemeClr val="tx2"/>
          </a:solidFill>
          <a:latin typeface="Arial" charset="0"/>
        </a:defRPr>
      </a:lvl3pPr>
      <a:lvl4pPr algn="l" defTabSz="762000" rtl="0" eaLnBrk="1" fontAlgn="base" hangingPunct="1">
        <a:lnSpc>
          <a:spcPct val="110000"/>
        </a:lnSpc>
        <a:spcBef>
          <a:spcPct val="0"/>
        </a:spcBef>
        <a:spcAft>
          <a:spcPct val="0"/>
        </a:spcAft>
        <a:defRPr sz="2000" b="1">
          <a:solidFill>
            <a:schemeClr val="tx2"/>
          </a:solidFill>
          <a:latin typeface="Arial" charset="0"/>
        </a:defRPr>
      </a:lvl4pPr>
      <a:lvl5pPr algn="l" defTabSz="762000" rtl="0" eaLnBrk="1" fontAlgn="base" hangingPunct="1">
        <a:lnSpc>
          <a:spcPct val="110000"/>
        </a:lnSpc>
        <a:spcBef>
          <a:spcPct val="0"/>
        </a:spcBef>
        <a:spcAft>
          <a:spcPct val="0"/>
        </a:spcAft>
        <a:defRPr sz="2000" b="1">
          <a:solidFill>
            <a:schemeClr val="tx2"/>
          </a:solidFill>
          <a:latin typeface="Arial" charset="0"/>
        </a:defRPr>
      </a:lvl5pPr>
      <a:lvl6pPr marL="457200" algn="l" defTabSz="762000" rtl="0" eaLnBrk="1" fontAlgn="base" hangingPunct="1">
        <a:lnSpc>
          <a:spcPct val="110000"/>
        </a:lnSpc>
        <a:spcBef>
          <a:spcPct val="0"/>
        </a:spcBef>
        <a:spcAft>
          <a:spcPct val="0"/>
        </a:spcAft>
        <a:defRPr sz="2000" b="1">
          <a:solidFill>
            <a:schemeClr val="tx2"/>
          </a:solidFill>
          <a:latin typeface="Arial" charset="0"/>
        </a:defRPr>
      </a:lvl6pPr>
      <a:lvl7pPr marL="914400" algn="l" defTabSz="762000" rtl="0" eaLnBrk="1" fontAlgn="base" hangingPunct="1">
        <a:lnSpc>
          <a:spcPct val="110000"/>
        </a:lnSpc>
        <a:spcBef>
          <a:spcPct val="0"/>
        </a:spcBef>
        <a:spcAft>
          <a:spcPct val="0"/>
        </a:spcAft>
        <a:defRPr sz="2000" b="1">
          <a:solidFill>
            <a:schemeClr val="tx2"/>
          </a:solidFill>
          <a:latin typeface="Arial" charset="0"/>
        </a:defRPr>
      </a:lvl7pPr>
      <a:lvl8pPr marL="1371600" algn="l" defTabSz="762000" rtl="0" eaLnBrk="1" fontAlgn="base" hangingPunct="1">
        <a:lnSpc>
          <a:spcPct val="110000"/>
        </a:lnSpc>
        <a:spcBef>
          <a:spcPct val="0"/>
        </a:spcBef>
        <a:spcAft>
          <a:spcPct val="0"/>
        </a:spcAft>
        <a:defRPr sz="2000" b="1">
          <a:solidFill>
            <a:schemeClr val="tx2"/>
          </a:solidFill>
          <a:latin typeface="Arial" charset="0"/>
        </a:defRPr>
      </a:lvl8pPr>
      <a:lvl9pPr marL="1828800" algn="l" defTabSz="762000" rtl="0" eaLnBrk="1" fontAlgn="base" hangingPunct="1">
        <a:lnSpc>
          <a:spcPct val="110000"/>
        </a:lnSpc>
        <a:spcBef>
          <a:spcPct val="0"/>
        </a:spcBef>
        <a:spcAft>
          <a:spcPct val="0"/>
        </a:spcAft>
        <a:defRPr sz="2000" b="1">
          <a:solidFill>
            <a:schemeClr val="tx2"/>
          </a:solidFill>
          <a:latin typeface="Arial" charset="0"/>
        </a:defRPr>
      </a:lvl9pPr>
    </p:titleStyle>
    <p:bodyStyle>
      <a:lvl1pPr marL="288000" indent="-288000" algn="just" rtl="0" eaLnBrk="1" fontAlgn="base" hangingPunct="1">
        <a:spcBef>
          <a:spcPct val="0"/>
        </a:spcBef>
        <a:spcAft>
          <a:spcPct val="50000"/>
        </a:spcAft>
        <a:buClr>
          <a:srgbClr val="FE0000"/>
        </a:buClr>
        <a:buSzPct val="70000"/>
        <a:buFont typeface="Wingdings 2" pitchFamily="18" charset="2"/>
        <a:buChar char=""/>
        <a:defRPr sz="2400">
          <a:solidFill>
            <a:schemeClr val="tx1"/>
          </a:solidFill>
          <a:latin typeface="Calibri" pitchFamily="34" charset="0"/>
          <a:ea typeface="+mn-ea"/>
          <a:cs typeface="+mn-cs"/>
        </a:defRPr>
      </a:lvl1pPr>
      <a:lvl2pPr marL="576000" indent="-288000" algn="just" rtl="0" eaLnBrk="1" fontAlgn="base" hangingPunct="1">
        <a:spcBef>
          <a:spcPct val="0"/>
        </a:spcBef>
        <a:spcAft>
          <a:spcPct val="50000"/>
        </a:spcAft>
        <a:buClr>
          <a:schemeClr val="accent2"/>
        </a:buClr>
        <a:buSzPct val="80000"/>
        <a:buFont typeface="Wingdings 3" pitchFamily="18" charset="2"/>
        <a:buChar char=""/>
        <a:defRPr lang="es-ES" sz="2000" dirty="0" smtClean="0">
          <a:solidFill>
            <a:schemeClr val="tx1"/>
          </a:solidFill>
          <a:latin typeface="Calibri" pitchFamily="34" charset="0"/>
        </a:defRPr>
      </a:lvl2pPr>
      <a:lvl3pPr marL="864000" indent="-288000" algn="just" rtl="0" eaLnBrk="1" fontAlgn="base" hangingPunct="1">
        <a:spcBef>
          <a:spcPct val="0"/>
        </a:spcBef>
        <a:spcAft>
          <a:spcPct val="50000"/>
        </a:spcAft>
        <a:buClr>
          <a:schemeClr val="accent2"/>
        </a:buClr>
        <a:buSzPct val="100000"/>
        <a:buFont typeface="Webdings" pitchFamily="18" charset="2"/>
        <a:buChar char=""/>
        <a:defRPr sz="1800">
          <a:solidFill>
            <a:schemeClr val="tx1"/>
          </a:solidFill>
          <a:latin typeface="Calibri" pitchFamily="34" charset="0"/>
        </a:defRPr>
      </a:lvl3pPr>
      <a:lvl4pPr marL="1152000" indent="-288000" algn="just" rtl="0" eaLnBrk="1" fontAlgn="base" hangingPunct="1">
        <a:spcBef>
          <a:spcPct val="0"/>
        </a:spcBef>
        <a:spcAft>
          <a:spcPct val="50000"/>
        </a:spcAft>
        <a:buClr>
          <a:schemeClr val="accent2"/>
        </a:buClr>
        <a:buSzPct val="80000"/>
        <a:buFont typeface="Wingdings 2" pitchFamily="18" charset="2"/>
        <a:buChar char=""/>
        <a:defRPr sz="1800">
          <a:solidFill>
            <a:schemeClr val="tx1"/>
          </a:solidFill>
          <a:latin typeface="Calibri" pitchFamily="34" charset="0"/>
        </a:defRPr>
      </a:lvl4pPr>
      <a:lvl5pPr marL="1440000" indent="-288000" algn="just" rtl="0" eaLnBrk="1" fontAlgn="base" hangingPunct="1">
        <a:spcBef>
          <a:spcPct val="0"/>
        </a:spcBef>
        <a:spcAft>
          <a:spcPct val="50000"/>
        </a:spcAft>
        <a:buClr>
          <a:schemeClr val="accent2"/>
        </a:buClr>
        <a:buSzPct val="130000"/>
        <a:buFont typeface="Arial" pitchFamily="34" charset="0"/>
        <a:buChar char="•"/>
        <a:defRPr sz="1800">
          <a:solidFill>
            <a:schemeClr val="tx1"/>
          </a:solidFill>
          <a:latin typeface="Calibri" pitchFamily="34" charset="0"/>
        </a:defRPr>
      </a:lvl5pPr>
      <a:lvl6pPr marL="1460500" indent="-182563" algn="just" rtl="0" eaLnBrk="1" fontAlgn="base" hangingPunct="1">
        <a:spcBef>
          <a:spcPct val="0"/>
        </a:spcBef>
        <a:spcAft>
          <a:spcPct val="50000"/>
        </a:spcAft>
        <a:buClr>
          <a:schemeClr val="accent2"/>
        </a:buClr>
        <a:buSzPct val="130000"/>
        <a:buFont typeface="Wingdings 3" pitchFamily="18" charset="2"/>
        <a:buChar char="¬"/>
        <a:defRPr sz="1600">
          <a:solidFill>
            <a:schemeClr val="tx1"/>
          </a:solidFill>
          <a:latin typeface="+mn-lt"/>
        </a:defRPr>
      </a:lvl6pPr>
      <a:lvl7pPr marL="1917700" indent="-182563" algn="just" rtl="0" eaLnBrk="1" fontAlgn="base" hangingPunct="1">
        <a:spcBef>
          <a:spcPct val="0"/>
        </a:spcBef>
        <a:spcAft>
          <a:spcPct val="50000"/>
        </a:spcAft>
        <a:buClr>
          <a:schemeClr val="accent2"/>
        </a:buClr>
        <a:buSzPct val="130000"/>
        <a:buFont typeface="Wingdings 3" pitchFamily="18" charset="2"/>
        <a:buChar char="¬"/>
        <a:defRPr sz="1600">
          <a:solidFill>
            <a:schemeClr val="tx1"/>
          </a:solidFill>
          <a:latin typeface="+mn-lt"/>
        </a:defRPr>
      </a:lvl7pPr>
      <a:lvl8pPr marL="2374900" indent="-182563" algn="just" rtl="0" eaLnBrk="1" fontAlgn="base" hangingPunct="1">
        <a:spcBef>
          <a:spcPct val="0"/>
        </a:spcBef>
        <a:spcAft>
          <a:spcPct val="50000"/>
        </a:spcAft>
        <a:buClr>
          <a:schemeClr val="accent2"/>
        </a:buClr>
        <a:buSzPct val="130000"/>
        <a:buFont typeface="Wingdings 3" pitchFamily="18" charset="2"/>
        <a:buChar char="¬"/>
        <a:defRPr sz="1600">
          <a:solidFill>
            <a:schemeClr val="tx1"/>
          </a:solidFill>
          <a:latin typeface="+mn-lt"/>
        </a:defRPr>
      </a:lvl8pPr>
      <a:lvl9pPr marL="2832100" indent="-182563" algn="just" rtl="0" eaLnBrk="1" fontAlgn="base" hangingPunct="1">
        <a:spcBef>
          <a:spcPct val="0"/>
        </a:spcBef>
        <a:spcAft>
          <a:spcPct val="50000"/>
        </a:spcAft>
        <a:buClr>
          <a:schemeClr val="accent2"/>
        </a:buClr>
        <a:buSzPct val="130000"/>
        <a:buFont typeface="Wingdings 3" pitchFamily="18" charset="2"/>
        <a:buChar char="¬"/>
        <a:defRPr sz="16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15.jpeg"/><Relationship Id="rId7" Type="http://schemas.openxmlformats.org/officeDocument/2006/relationships/image" Target="../media/image19.jpeg"/><Relationship Id="rId12" Type="http://schemas.openxmlformats.org/officeDocument/2006/relationships/image" Target="../media/image24.jpeg"/><Relationship Id="rId2" Type="http://schemas.openxmlformats.org/officeDocument/2006/relationships/notesSlide" Target="../notesSlides/notesSlide8.xml"/><Relationship Id="rId1" Type="http://schemas.openxmlformats.org/officeDocument/2006/relationships/slideLayout" Target="../slideLayouts/slideLayout13.xml"/><Relationship Id="rId6" Type="http://schemas.openxmlformats.org/officeDocument/2006/relationships/image" Target="../media/image18.jpeg"/><Relationship Id="rId11" Type="http://schemas.openxmlformats.org/officeDocument/2006/relationships/image" Target="../media/image23.jpeg"/><Relationship Id="rId5" Type="http://schemas.openxmlformats.org/officeDocument/2006/relationships/image" Target="../media/image17.jpeg"/><Relationship Id="rId10" Type="http://schemas.openxmlformats.org/officeDocument/2006/relationships/image" Target="../media/image22.jpeg"/><Relationship Id="rId4" Type="http://schemas.openxmlformats.org/officeDocument/2006/relationships/image" Target="../media/image16.jpeg"/><Relationship Id="rId9" Type="http://schemas.openxmlformats.org/officeDocument/2006/relationships/image" Target="../media/image21.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2" name="Title 5"/>
          <p:cNvSpPr>
            <a:spLocks noGrp="1"/>
          </p:cNvSpPr>
          <p:nvPr/>
        </p:nvSpPr>
        <p:spPr bwMode="auto">
          <a:xfrm>
            <a:off x="3044825" y="214313"/>
            <a:ext cx="3054350" cy="704851"/>
          </a:xfrm>
          <a:prstGeom prst="rect">
            <a:avLst/>
          </a:prstGeom>
        </p:spPr>
        <p:txBody>
          <a:bodyPr wrap="none" fromWordArt="1">
            <a:prstTxWarp prst="textPlain">
              <a:avLst>
                <a:gd name="adj" fmla="val 50000"/>
              </a:avLst>
            </a:prstTxWarp>
          </a:bodyPr>
          <a:lstStyle/>
          <a:p>
            <a:pPr algn="ctr"/>
            <a:r>
              <a:rPr lang="en-GB" sz="3600" kern="10" smtClean="0">
                <a:ln w="9525">
                  <a:noFill/>
                  <a:round/>
                  <a:headEnd/>
                  <a:tailEnd/>
                </a:ln>
                <a:noFill/>
                <a:effectLst>
                  <a:prstShdw prst="shdw17" dist="53882" dir="2700000">
                    <a:schemeClr val="tx2"/>
                  </a:prstShdw>
                </a:effectLst>
                <a:latin typeface="Arial Black"/>
              </a:rPr>
              <a:t>C-IED COE</a:t>
            </a:r>
            <a:endParaRPr lang="en-GB" sz="3600" kern="10">
              <a:ln w="9525">
                <a:noFill/>
                <a:round/>
                <a:headEnd/>
                <a:tailEnd/>
              </a:ln>
              <a:noFill/>
              <a:effectLst>
                <a:prstShdw prst="shdw17" dist="53882" dir="2700000">
                  <a:schemeClr val="tx2"/>
                </a:prstShdw>
              </a:effectLst>
              <a:latin typeface="Arial Black"/>
            </a:endParaRPr>
          </a:p>
        </p:txBody>
      </p:sp>
      <p:sp>
        <p:nvSpPr>
          <p:cNvPr id="8" name="Text Placeholder 7"/>
          <p:cNvSpPr>
            <a:spLocks noGrp="1"/>
          </p:cNvSpPr>
          <p:nvPr>
            <p:ph type="body" sz="quarter" idx="10"/>
          </p:nvPr>
        </p:nvSpPr>
        <p:spPr/>
        <p:txBody>
          <a:bodyPr/>
          <a:lstStyle/>
          <a:p>
            <a:r>
              <a:rPr lang="en-US" dirty="0" smtClean="0"/>
              <a:t>05 December 2012</a:t>
            </a:r>
            <a:endParaRPr lang="en-US" dirty="0"/>
          </a:p>
        </p:txBody>
      </p:sp>
      <p:sp>
        <p:nvSpPr>
          <p:cNvPr id="11" name="Title 10"/>
          <p:cNvSpPr>
            <a:spLocks noGrp="1"/>
          </p:cNvSpPr>
          <p:nvPr>
            <p:ph type="ctrTitle"/>
          </p:nvPr>
        </p:nvSpPr>
        <p:spPr>
          <a:xfrm>
            <a:off x="900116" y="4726295"/>
            <a:ext cx="7343775" cy="606961"/>
          </a:xfrm>
        </p:spPr>
        <p:txBody>
          <a:bodyPr/>
          <a:lstStyle/>
          <a:p>
            <a:r>
              <a:rPr lang="en-GB" dirty="0" smtClean="0"/>
              <a:t> Level 1 Exploitation</a:t>
            </a:r>
            <a:endParaRPr lang="en-GB" dirty="0"/>
          </a:p>
        </p:txBody>
      </p:sp>
      <p:sp>
        <p:nvSpPr>
          <p:cNvPr id="12" name="Subtitle 11"/>
          <p:cNvSpPr>
            <a:spLocks noGrp="1"/>
          </p:cNvSpPr>
          <p:nvPr>
            <p:ph type="subTitle" idx="1"/>
          </p:nvPr>
        </p:nvSpPr>
        <p:spPr>
          <a:xfrm>
            <a:off x="1371600" y="5297783"/>
            <a:ext cx="6400800" cy="904863"/>
          </a:xfrm>
        </p:spPr>
        <p:txBody>
          <a:bodyPr/>
          <a:lstStyle/>
          <a:p>
            <a:r>
              <a:rPr lang="en-GB" dirty="0" smtClean="0"/>
              <a:t>MAJ Chad </a:t>
            </a:r>
            <a:r>
              <a:rPr lang="en-GB" dirty="0" smtClean="0"/>
              <a:t>CARLSON</a:t>
            </a:r>
            <a:endParaRPr lang="en-GB" dirty="0" smtClean="0"/>
          </a:p>
          <a:p>
            <a:r>
              <a:rPr lang="en-GB" dirty="0" smtClean="0"/>
              <a:t>ccarlson@c-iedcoe.es</a:t>
            </a:r>
            <a:endParaRPr lang="en-GB" dirty="0"/>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430" y="274638"/>
            <a:ext cx="8186569" cy="478968"/>
          </a:xfrm>
        </p:spPr>
        <p:txBody>
          <a:bodyPr/>
          <a:lstStyle/>
          <a:p>
            <a:r>
              <a:rPr lang="en-US" b="1" dirty="0" smtClean="0">
                <a:cs typeface="Arial" pitchFamily="34" charset="0"/>
              </a:rPr>
              <a:t>Areas for Improvement</a:t>
            </a:r>
            <a:endParaRPr lang="en-US" b="1" dirty="0">
              <a:cs typeface="Arial" pitchFamily="34" charset="0"/>
            </a:endParaRPr>
          </a:p>
        </p:txBody>
      </p:sp>
      <p:sp>
        <p:nvSpPr>
          <p:cNvPr id="3" name="Content Placeholder 2"/>
          <p:cNvSpPr>
            <a:spLocks noGrp="1"/>
          </p:cNvSpPr>
          <p:nvPr>
            <p:ph idx="1"/>
          </p:nvPr>
        </p:nvSpPr>
        <p:spPr>
          <a:xfrm>
            <a:off x="304800" y="1350388"/>
            <a:ext cx="8534400" cy="4586030"/>
          </a:xfrm>
        </p:spPr>
        <p:txBody>
          <a:bodyPr>
            <a:normAutofit fontScale="92500" lnSpcReduction="10000"/>
          </a:bodyPr>
          <a:lstStyle/>
          <a:p>
            <a:r>
              <a:rPr lang="en-US" sz="2000" dirty="0" smtClean="0">
                <a:latin typeface="Arial" pitchFamily="34" charset="0"/>
                <a:cs typeface="Arial" pitchFamily="34" charset="0"/>
              </a:rPr>
              <a:t>Documentation of disposition of physical evidence (e.g., was it collected or destroyed?)</a:t>
            </a:r>
          </a:p>
          <a:p>
            <a:r>
              <a:rPr lang="en-US" sz="2000" dirty="0" smtClean="0">
                <a:latin typeface="Arial" pitchFamily="34" charset="0"/>
                <a:cs typeface="Arial" pitchFamily="34" charset="0"/>
              </a:rPr>
              <a:t>More information contained in statements by Afghan partner units</a:t>
            </a:r>
          </a:p>
          <a:p>
            <a:r>
              <a:rPr lang="en-US" sz="2000" dirty="0" smtClean="0">
                <a:latin typeface="Arial" pitchFamily="34" charset="0"/>
                <a:cs typeface="Arial" pitchFamily="34" charset="0"/>
              </a:rPr>
              <a:t>More plain English and less military jargon in statements</a:t>
            </a:r>
          </a:p>
          <a:p>
            <a:r>
              <a:rPr lang="en-US" sz="2000" dirty="0" smtClean="0">
                <a:latin typeface="Arial" pitchFamily="34" charset="0"/>
                <a:cs typeface="Arial" pitchFamily="34" charset="0"/>
              </a:rPr>
              <a:t>Use photographs more to document how the detainee looked at the point of capture (especially if wearing a disguise)</a:t>
            </a:r>
          </a:p>
          <a:p>
            <a:r>
              <a:rPr lang="en-US" sz="2000" dirty="0" smtClean="0">
                <a:latin typeface="Arial" pitchFamily="34" charset="0"/>
                <a:cs typeface="Arial" pitchFamily="34" charset="0"/>
              </a:rPr>
              <a:t>Use field explosive residue testing (ERT) more</a:t>
            </a:r>
          </a:p>
          <a:p>
            <a:r>
              <a:rPr lang="en-US" sz="2000" dirty="0" smtClean="0">
                <a:latin typeface="Arial" pitchFamily="34" charset="0"/>
                <a:cs typeface="Arial" pitchFamily="34" charset="0"/>
              </a:rPr>
              <a:t>Photograph the results of the ERT with the detainee</a:t>
            </a:r>
          </a:p>
          <a:p>
            <a:r>
              <a:rPr lang="en-US" sz="2000" dirty="0" smtClean="0">
                <a:latin typeface="Arial" pitchFamily="34" charset="0"/>
                <a:cs typeface="Arial" pitchFamily="34" charset="0"/>
              </a:rPr>
              <a:t>Use tactical questioning to eliminate innocent explanations of explosive residue (e.g., have you eaten preserved meat recently?, what type of fertilizer do you use (if farming)?)</a:t>
            </a:r>
          </a:p>
          <a:p>
            <a:r>
              <a:rPr lang="en-US" sz="2000" dirty="0" smtClean="0">
                <a:latin typeface="Arial" pitchFamily="34" charset="0"/>
                <a:cs typeface="Arial" pitchFamily="34" charset="0"/>
              </a:rPr>
              <a:t>Use field gunshot residue testing, if the suspect was firing a weapon</a:t>
            </a: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1065004"/>
            <a:ext cx="8534400" cy="5109091"/>
          </a:xfrm>
          <a:prstGeom prst="rect">
            <a:avLst/>
          </a:prstGeom>
          <a:noFill/>
        </p:spPr>
        <p:txBody>
          <a:bodyPr wrap="square" rtlCol="0">
            <a:spAutoFit/>
          </a:bodyPr>
          <a:lstStyle/>
          <a:p>
            <a:pPr algn="ctr"/>
            <a:endParaRPr lang="en-US" dirty="0"/>
          </a:p>
          <a:p>
            <a:r>
              <a:rPr lang="en-US" sz="1400" dirty="0"/>
              <a:t>Only take pictures if safe to do so. As a minimum, EOD/IEDD should be consulted prior to any attempt to collect evidence from any IED scene</a:t>
            </a:r>
            <a:r>
              <a:rPr lang="en-US" sz="1400" dirty="0" smtClean="0"/>
              <a:t>.</a:t>
            </a:r>
          </a:p>
          <a:p>
            <a:endParaRPr lang="en-US" sz="1400" dirty="0"/>
          </a:p>
          <a:p>
            <a:r>
              <a:rPr lang="en-US" sz="1400" dirty="0"/>
              <a:t>____Take several photographs showing the IED.</a:t>
            </a:r>
          </a:p>
          <a:p>
            <a:r>
              <a:rPr lang="en-US" sz="1400" dirty="0"/>
              <a:t>____Take a photo showing the IED and where it is located in relation to the road.</a:t>
            </a:r>
          </a:p>
          <a:p>
            <a:r>
              <a:rPr lang="en-US" sz="1400" dirty="0"/>
              <a:t>____Take several photographs of the aiming points used by the suspects.</a:t>
            </a:r>
          </a:p>
          <a:p>
            <a:r>
              <a:rPr lang="en-US" sz="1400" dirty="0"/>
              <a:t>____Take photographs of the aiming point showing the IED site in the background (Note: this photo is used to show distance).</a:t>
            </a:r>
          </a:p>
          <a:p>
            <a:r>
              <a:rPr lang="en-US" sz="1400" dirty="0"/>
              <a:t>____Take a photograph of where the suspects were captured in relation to the aiming point (Note: this photo is used to show distance).</a:t>
            </a:r>
          </a:p>
          <a:p>
            <a:r>
              <a:rPr lang="en-US" sz="1400" dirty="0"/>
              <a:t>____Take a photograph of where the suspect was capture in relation to the IED site (Note: this photo is used to show distance).</a:t>
            </a:r>
          </a:p>
          <a:p>
            <a:r>
              <a:rPr lang="en-US" sz="1400" dirty="0"/>
              <a:t>____Take a photograph of where the suspect was first observed by the unit after the IED was discovered (Note: this photo is used to show distance and viewpoint of the IED placement).</a:t>
            </a:r>
          </a:p>
          <a:p>
            <a:r>
              <a:rPr lang="en-US" sz="1400" dirty="0"/>
              <a:t>____Take a photograph of the detonation device, if recovered.</a:t>
            </a:r>
          </a:p>
          <a:p>
            <a:r>
              <a:rPr lang="en-US" sz="1400" dirty="0"/>
              <a:t>____Take a photograph of the suspect and the detonation device if the device is recovered.</a:t>
            </a:r>
          </a:p>
          <a:p>
            <a:r>
              <a:rPr lang="en-US" sz="1400" dirty="0"/>
              <a:t>____Conduct explosives testing on all suspects and record findings. Put findings on all sworn statements.</a:t>
            </a:r>
          </a:p>
          <a:p>
            <a:r>
              <a:rPr lang="en-US" sz="1400" dirty="0"/>
              <a:t>____Take photographs of the explosive testing that was conducted on the suspects.</a:t>
            </a:r>
          </a:p>
          <a:p>
            <a:r>
              <a:rPr lang="en-US" sz="1400" dirty="0"/>
              <a:t>____The witness statements should state how many photographs were taken and who took them.</a:t>
            </a:r>
          </a:p>
          <a:p>
            <a:r>
              <a:rPr lang="en-US" sz="1400" dirty="0"/>
              <a:t>____Draw a sketch of the scene.</a:t>
            </a:r>
          </a:p>
          <a:p>
            <a:r>
              <a:rPr lang="en-US" sz="1400" dirty="0"/>
              <a:t>____Take at least two sworn statements.</a:t>
            </a:r>
          </a:p>
          <a:p>
            <a:r>
              <a:rPr lang="en-US" sz="1400" dirty="0"/>
              <a:t>____Collect and tag evidence</a:t>
            </a:r>
            <a:r>
              <a:rPr lang="en-US" sz="1400" dirty="0" smtClean="0"/>
              <a:t>.</a:t>
            </a:r>
            <a:endParaRPr lang="en-US" dirty="0"/>
          </a:p>
        </p:txBody>
      </p:sp>
      <p:sp>
        <p:nvSpPr>
          <p:cNvPr id="4" name="Title 1"/>
          <p:cNvSpPr txBox="1">
            <a:spLocks/>
          </p:cNvSpPr>
          <p:nvPr/>
        </p:nvSpPr>
        <p:spPr bwMode="auto">
          <a:xfrm>
            <a:off x="1139830" y="186419"/>
            <a:ext cx="7743825" cy="478968"/>
          </a:xfrm>
          <a:prstGeom prst="rect">
            <a:avLst/>
          </a:prstGeom>
          <a:noFill/>
          <a:ln w="12700" algn="ctr">
            <a:noFill/>
            <a:miter lim="800000"/>
            <a:headEnd/>
            <a:tailEnd/>
          </a:ln>
          <a:effectLst/>
        </p:spPr>
        <p:txBody>
          <a:bodyPr vert="horz" wrap="square" lIns="0" tIns="0" rIns="36000" bIns="72000" numCol="1" anchor="t" anchorCtr="0" compatLnSpc="1">
            <a:prstTxWarp prst="textNoShape">
              <a:avLst/>
            </a:prstTxWarp>
            <a:spAutoFit/>
          </a:bodyPr>
          <a:lstStyle/>
          <a:p>
            <a:pPr marL="0" marR="0" lvl="0" indent="0" algn="l" defTabSz="762000" rtl="0" eaLnBrk="1" fontAlgn="base" latinLnBrk="0" hangingPunct="1">
              <a:lnSpc>
                <a:spcPct val="110000"/>
              </a:lnSpc>
              <a:spcBef>
                <a:spcPct val="0"/>
              </a:spcBef>
              <a:spcAft>
                <a:spcPct val="0"/>
              </a:spcAft>
              <a:buClrTx/>
              <a:buSzTx/>
              <a:buFontTx/>
              <a:buNone/>
              <a:tabLst/>
              <a:defRPr/>
            </a:pPr>
            <a:r>
              <a:rPr lang="en-US" sz="2400" b="1" kern="0" dirty="0" smtClean="0">
                <a:solidFill>
                  <a:srgbClr val="002060"/>
                </a:solidFill>
                <a:latin typeface="Calibri" pitchFamily="34" charset="0"/>
                <a:ea typeface="+mj-ea"/>
                <a:cs typeface="Arial" pitchFamily="34" charset="0"/>
              </a:rPr>
              <a:t>Unexploded </a:t>
            </a:r>
            <a:r>
              <a:rPr lang="en-US" sz="2400" b="1" kern="0" dirty="0" err="1" smtClean="0">
                <a:solidFill>
                  <a:srgbClr val="002060"/>
                </a:solidFill>
                <a:latin typeface="Calibri" pitchFamily="34" charset="0"/>
                <a:ea typeface="+mj-ea"/>
                <a:cs typeface="Arial" pitchFamily="34" charset="0"/>
              </a:rPr>
              <a:t>IED</a:t>
            </a:r>
            <a:r>
              <a:rPr lang="en-US" sz="2400" b="1" kern="0" dirty="0" smtClean="0">
                <a:solidFill>
                  <a:srgbClr val="002060"/>
                </a:solidFill>
                <a:latin typeface="Calibri" pitchFamily="34" charset="0"/>
                <a:ea typeface="+mj-ea"/>
                <a:cs typeface="Arial" pitchFamily="34" charset="0"/>
              </a:rPr>
              <a:t> Checklist</a:t>
            </a:r>
            <a:endParaRPr kumimoji="0" lang="en-US" sz="2400" b="1" i="0" u="none" strike="noStrike" kern="0" cap="none" spc="0" normalizeH="0" baseline="0" noProof="0" dirty="0" smtClean="0">
              <a:ln>
                <a:noFill/>
              </a:ln>
              <a:solidFill>
                <a:srgbClr val="002060"/>
              </a:solidFill>
              <a:effectLst/>
              <a:uLnTx/>
              <a:uFillTx/>
              <a:latin typeface="Calibri"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39830" y="186419"/>
            <a:ext cx="7743825" cy="458643"/>
          </a:xfrm>
        </p:spPr>
        <p:txBody>
          <a:bodyPr/>
          <a:lstStyle/>
          <a:p>
            <a:r>
              <a:rPr lang="en-GB" dirty="0" smtClean="0"/>
              <a:t>Level 2 Exploitation view on Level 1 required capabilities</a:t>
            </a:r>
            <a:endParaRPr lang="en-GB" dirty="0"/>
          </a:p>
        </p:txBody>
      </p:sp>
      <p:sp>
        <p:nvSpPr>
          <p:cNvPr id="5" name="4 Marcador de texto"/>
          <p:cNvSpPr>
            <a:spLocks noGrp="1"/>
          </p:cNvSpPr>
          <p:nvPr>
            <p:ph type="body" sz="quarter" idx="11"/>
          </p:nvPr>
        </p:nvSpPr>
        <p:spPr/>
        <p:txBody>
          <a:bodyPr>
            <a:normAutofit fontScale="92500"/>
          </a:bodyPr>
          <a:lstStyle/>
          <a:p>
            <a:r>
              <a:rPr lang="en-GB" dirty="0"/>
              <a:t>Assist troops with safe and proper handling of captured information, materiel, and persons </a:t>
            </a:r>
            <a:endParaRPr lang="en-US" sz="2800" dirty="0"/>
          </a:p>
          <a:p>
            <a:r>
              <a:rPr lang="en-GB" dirty="0"/>
              <a:t>Conduct an initial non-intrusive examination to extract information of immediate intelligence </a:t>
            </a:r>
            <a:r>
              <a:rPr lang="en-GB" dirty="0" smtClean="0"/>
              <a:t>value</a:t>
            </a:r>
            <a:endParaRPr lang="en-US" dirty="0" smtClean="0"/>
          </a:p>
          <a:p>
            <a:r>
              <a:rPr lang="en-GB" dirty="0"/>
              <a:t>Assess the tactical context in which items were collected</a:t>
            </a:r>
            <a:endParaRPr lang="en-US" sz="2800" dirty="0"/>
          </a:p>
          <a:p>
            <a:r>
              <a:rPr lang="en-GB" dirty="0"/>
              <a:t>Prioritize and determine the need for exploitation at a higher level</a:t>
            </a:r>
            <a:endParaRPr lang="en-US" sz="2800" dirty="0"/>
          </a:p>
          <a:p>
            <a:r>
              <a:rPr lang="en-GB" dirty="0"/>
              <a:t>Coordinate proper transportation of materiel and processing of captured personnel</a:t>
            </a:r>
            <a:endParaRPr lang="en-US" sz="2800" dirty="0"/>
          </a:p>
          <a:p>
            <a:r>
              <a:rPr lang="en-GB" dirty="0"/>
              <a:t>Collect information and materiel in support of Host Nation Rule of Law</a:t>
            </a:r>
            <a:endParaRPr lang="en-US" sz="2800" dirty="0"/>
          </a:p>
        </p:txBody>
      </p:sp>
      <p:sp>
        <p:nvSpPr>
          <p:cNvPr id="6" name="5 Marcador de texto"/>
          <p:cNvSpPr>
            <a:spLocks noGrp="1"/>
          </p:cNvSpPr>
          <p:nvPr>
            <p:ph type="body" sz="quarter" idx="12"/>
          </p:nvPr>
        </p:nvSpPr>
        <p:spPr>
          <a:xfrm>
            <a:off x="4001845" y="927485"/>
            <a:ext cx="4110283" cy="614390"/>
          </a:xfrm>
        </p:spPr>
        <p:txBody>
          <a:bodyPr/>
          <a:lstStyle/>
          <a:p>
            <a:r>
              <a:rPr lang="en-GB" dirty="0" smtClean="0"/>
              <a:t>Study Draft 1 of Technical Exploitation </a:t>
            </a:r>
            <a:r>
              <a:rPr lang="en-GB" dirty="0" err="1" smtClean="0"/>
              <a:t>STANAG</a:t>
            </a:r>
            <a:endParaRPr lang="en-GB" dirty="0" smtClean="0"/>
          </a:p>
        </p:txBody>
      </p:sp>
    </p:spTree>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39830" y="186419"/>
            <a:ext cx="7743825" cy="458643"/>
          </a:xfrm>
        </p:spPr>
        <p:txBody>
          <a:bodyPr/>
          <a:lstStyle/>
          <a:p>
            <a:r>
              <a:rPr lang="en-GB" dirty="0" smtClean="0"/>
              <a:t>Schedule</a:t>
            </a:r>
            <a:endParaRPr lang="en-GB" dirty="0"/>
          </a:p>
        </p:txBody>
      </p:sp>
      <p:sp>
        <p:nvSpPr>
          <p:cNvPr id="6" name="5 Marcador de texto"/>
          <p:cNvSpPr>
            <a:spLocks noGrp="1"/>
          </p:cNvSpPr>
          <p:nvPr>
            <p:ph type="body" sz="quarter" idx="12"/>
          </p:nvPr>
        </p:nvSpPr>
        <p:spPr/>
        <p:txBody>
          <a:bodyPr/>
          <a:lstStyle/>
          <a:p>
            <a:r>
              <a:rPr lang="en-GB" smtClean="0"/>
              <a:t>Slide Subtitle</a:t>
            </a:r>
          </a:p>
        </p:txBody>
      </p:sp>
      <p:sp>
        <p:nvSpPr>
          <p:cNvPr id="8" name="4 Marcador de texto"/>
          <p:cNvSpPr>
            <a:spLocks noGrp="1"/>
          </p:cNvSpPr>
          <p:nvPr>
            <p:ph type="body" sz="quarter" idx="11"/>
          </p:nvPr>
        </p:nvSpPr>
        <p:spPr>
          <a:xfrm>
            <a:off x="965201" y="1447799"/>
            <a:ext cx="6985000" cy="4753495"/>
          </a:xfrm>
        </p:spPr>
        <p:txBody>
          <a:bodyPr>
            <a:normAutofit fontScale="92500" lnSpcReduction="20000"/>
          </a:bodyPr>
          <a:lstStyle/>
          <a:p>
            <a:pPr algn="l">
              <a:buNone/>
            </a:pPr>
            <a:r>
              <a:rPr lang="en-GB" dirty="0" smtClean="0"/>
              <a:t>0900-0915: Introduction Brief</a:t>
            </a:r>
          </a:p>
          <a:p>
            <a:pPr algn="l">
              <a:buNone/>
            </a:pPr>
            <a:r>
              <a:rPr lang="en-GB" dirty="0" smtClean="0"/>
              <a:t>0915-0945: Mr. David Elliott (</a:t>
            </a:r>
            <a:r>
              <a:rPr lang="en-GB" dirty="0" err="1" smtClean="0"/>
              <a:t>JIEDDO</a:t>
            </a:r>
            <a:r>
              <a:rPr lang="en-GB" dirty="0" smtClean="0"/>
              <a:t>)</a:t>
            </a:r>
          </a:p>
          <a:p>
            <a:pPr algn="l">
              <a:buNone/>
            </a:pPr>
            <a:r>
              <a:rPr lang="en-GB" dirty="0" smtClean="0"/>
              <a:t>0945-1015: </a:t>
            </a:r>
            <a:r>
              <a:rPr lang="en-GB" dirty="0" err="1" smtClean="0"/>
              <a:t>Maj</a:t>
            </a:r>
            <a:r>
              <a:rPr lang="en-GB" dirty="0" smtClean="0"/>
              <a:t> Gabriel Plus (French Engineer School) </a:t>
            </a:r>
          </a:p>
          <a:p>
            <a:pPr algn="l">
              <a:buNone/>
            </a:pPr>
            <a:r>
              <a:rPr lang="en-GB" dirty="0" smtClean="0"/>
              <a:t>1030-1100: </a:t>
            </a:r>
            <a:r>
              <a:rPr lang="en-GB" dirty="0" err="1" smtClean="0"/>
              <a:t>CJTF</a:t>
            </a:r>
            <a:r>
              <a:rPr lang="en-GB" dirty="0" smtClean="0"/>
              <a:t> Paladin Brief</a:t>
            </a:r>
          </a:p>
          <a:p>
            <a:pPr algn="l">
              <a:buNone/>
            </a:pPr>
            <a:r>
              <a:rPr lang="en-GB" dirty="0" smtClean="0"/>
              <a:t>1100-1130: Brief 4</a:t>
            </a:r>
          </a:p>
          <a:p>
            <a:pPr algn="l">
              <a:buNone/>
            </a:pPr>
            <a:r>
              <a:rPr lang="en-GB" dirty="0" smtClean="0"/>
              <a:t>1145-1230: Panel Discussion</a:t>
            </a:r>
          </a:p>
          <a:p>
            <a:pPr algn="l">
              <a:buNone/>
            </a:pPr>
            <a:r>
              <a:rPr lang="en-GB" dirty="0" smtClean="0"/>
              <a:t>1245-1330: Syndicate Discussions</a:t>
            </a:r>
          </a:p>
          <a:p>
            <a:pPr algn="l">
              <a:buNone/>
            </a:pPr>
            <a:r>
              <a:rPr lang="en-GB" dirty="0" smtClean="0"/>
              <a:t>13:30-1430: Lunch</a:t>
            </a:r>
          </a:p>
          <a:p>
            <a:pPr algn="l">
              <a:buNone/>
            </a:pPr>
            <a:r>
              <a:rPr lang="en-GB" dirty="0" smtClean="0"/>
              <a:t>14:30-15:30: Syndicate Discussions (cont)</a:t>
            </a:r>
          </a:p>
          <a:p>
            <a:pPr algn="l">
              <a:buNone/>
            </a:pPr>
            <a:r>
              <a:rPr lang="en-GB" dirty="0" smtClean="0"/>
              <a:t>15:45-1700: Syndicate Briefs</a:t>
            </a:r>
          </a:p>
          <a:p>
            <a:pPr algn="l">
              <a:buNone/>
            </a:pPr>
            <a:endParaRPr lang="en-GB" dirty="0" smtClean="0"/>
          </a:p>
          <a:p>
            <a:pPr algn="l">
              <a:buNone/>
            </a:pPr>
            <a:endParaRPr lang="en-GB" dirty="0" smtClean="0"/>
          </a:p>
        </p:txBody>
      </p:sp>
    </p:spTree>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39833" y="180980"/>
            <a:ext cx="7743825" cy="385033"/>
          </a:xfrm>
        </p:spPr>
        <p:txBody>
          <a:bodyPr/>
          <a:lstStyle/>
          <a:p>
            <a:pPr lvl="1"/>
            <a:r>
              <a:rPr lang="en-GB" dirty="0" smtClean="0"/>
              <a:t>Questions</a:t>
            </a:r>
            <a:endParaRPr lang="en-GB" dirty="0"/>
          </a:p>
        </p:txBody>
      </p:sp>
      <p:sp>
        <p:nvSpPr>
          <p:cNvPr id="9" name="Text Placeholder 8"/>
          <p:cNvSpPr>
            <a:spLocks noGrp="1"/>
          </p:cNvSpPr>
          <p:nvPr>
            <p:ph type="body" sz="quarter" idx="12"/>
          </p:nvPr>
        </p:nvSpPr>
        <p:spPr/>
        <p:txBody>
          <a:bodyPr/>
          <a:lstStyle/>
          <a:p>
            <a:endParaRPr lang="en-US"/>
          </a:p>
        </p:txBody>
      </p:sp>
      <p:sp>
        <p:nvSpPr>
          <p:cNvPr id="53250" name="AutoShape 2" descr="data:image/jpg;base64,/9j/4AAQSkZJRgABAQAAAQABAAD/2wCEAAkGBhQRERQUEhQWFRUWFxcWGBcXGBQcGBgXHBcXFxcYGBcXHSYeGhkjGRgWHy8gIycpLCwsGB4xNTAqNSYtLCkBCQoKDgwOFA8PFCkYFBg1KSkpKSk1KSkpLi4pKjUpKSkpKSkpKjUsKTUpKTEpKSkpKykpLDUpKSkpKTUpKS0pKf/AABEIAL8BCAMBIgACEQEDEQH/xAAcAAACAwEBAQEAAAAAAAAAAAAABQQGBwMCCAH/xABBEAACAQMBBAgDBQgCAQMFAAABAgMABBEhBQYSMRMiQVFhcYGRBzKhFEJywdEjM1JigpKiseHwQ1PC0hUkY3Oy/8QAGgEBAQEBAQEBAAAAAAAAAAAAAAECAwQGBf/EACQRAQEAAwABBAAHAAAAAAAAAAABAgMRMQQSIUEFExVRYXGB/9oADAMBAAIRAxEAPwDb6KKKAooooCiiigKKKKAooooCiiigK8u4UEk4A1JPICvRrNPiLvloYYz1e3H3j+lB43w+KrxsY7QKMadIwyT+FToB558hWdX2+N5MevczHwDso/tXA+lLpmLnJoW3qsui7VnzkSyZ/G360yst+L6HHBcy+TNxj2kyKWrb12W1oL5sL42OpC3kIZf/AFItGHiUY4PoR5VqGx9uQ3cYkt5FkQ6ZHMHuYHVT4Gvnc7NzTjci+exvY3yRG5CSjsKnQEjvU4YeR7zUVv1FAoooooooCiiigKKKKAooooCiiigKKKKAooooCiiigKKKKAooooCiiigKKKgbZ2mIIyxOuNKBFvvvOIIyinU8/wBP1rFr64aVyxptt/ajXEpPZmoUVrVZQ47epCWtTktqlR2lFL47OpUVhnsplDZZplBZBRk6AamiEptQg4m5CuWzrb7RMudF4gMevLz8agb0bfC8vJR+fnUb4d7e6S+iiYjBYc+zByde7AJ9KD6Ev9swwFVkcKWzganQaZ0BwPOu1rfRyjMbq4/lYH/VZZtja/2iaSY/L93wjXPD5aZY+LGkkG88JwX44T2GRGT2bl9acXrdaKy/Z+9UwAMc5dfEiQe5yfY07td/nH7yJW8UJU+zZ/2KirrRSK130tn5s0Z/nU4/uXI+tOLe6SQZRlcd6kEfSg60UUUBRRRQFFFFAUUUUBRRRQFFFFAUUUUBRRRQFFFFB+M2Bk1l2/u8PSMY1OnbVw3w22IYiAdTWUlTIxY9tVmosNtUyO2qVHb4qTFb0EaK2qbDZ1Jht6aWNjk1RwstneFV/ezbaopAPVX/ACP6CrJvNtMQRlAcMRqe5f1NYvt+6N0+OIhAeQ7fXuoEu1tqmRyRqToPDyppudsBjMrvkcIJx9NfPPLuzUrZ+z44xlVAPedT7mrRsK1wnERq2vkOwe31JqKaCPjKp2HVvwjn7nA96b3PCsbMy5CgnGOeByHiahWS8JJ55x6Adg+vvXfaEXTR8IbgPErajIPCcgEA8s47eyjz5y2/wUW2xYZ3YNAYJFVWLRsQetqMlMEHwNexsadcmC64wCQVlAfBHMcQw2fWm9pbOkcjZDyuWfPJc4wqjPJRgCuE0DQ2qxrnjfCEr2M56757AOsfajHbPBa13cx/vbfiH8ULA/4Pg/Wv233kh4tXMT//AJA0Z/uOB7GudncSPMnAX4WOU64IMEY4SCn8TEDU/wAVSdm3bXDFJURxwFmHAylGzhUbi0Jx2ge9HT32LDY703CgFZeNf5sOD/Vz+tOrXf0/+SIHxQ/+1v8A5VnK7HtyJHVZLZo24X6NmGDp/wCnkEa92ldY7K6UBobhJ1IyBKoyR4MmD7g0bmyfbWbTe62fm/Ae5wR9fl+tNoplYZUhh3ggj3FYgdsTR/vrVwP4oisg9tG/3Xey3nh4upN0b9xLRv8A5cJo3MpW10VndpvZcJjrhx/OAf8AIYP1pxab+DlLER4oQf8AFsf7NOL1bKK529wHUMuoP5HBB8QQR6UVFdKKKKAooooCiiigKKKKArldXAjQseQFdapu/W2MYiU+fnRKqO8O0zcSnXTNcre1wK92lp2mpyx1pEdIalRQ1+olSI0oOlrb5NNLm4W3iLt5Ad57BRs+27apm9W2zcShIyeEZC/h+8/r2elEUzfTeNpHKg5LHLH/AL7UhsoqkbZtY/tB6LPc2TnLetTLC0qKkQ2oK4PIjBpjbSSJyfI7nAP1GD7k1+RQ4pXtPa3DMIuMxDALSCMSEZzgBSwHZzoLTbbYx86eqnP0bH50xg2hG3Jh5Hqn2bFUPZ17KnRs80cySSGMKNJk1AV2TAwpz3mrFwUVY66JcMO33qri46PHX4O4cWAfQ6H2qXHtZxzw30PuNPpRm4ym8dtEOIqnRswwWjwG79O6u2zrVY+I8bOzkEs+MnAwByGgFLI9sKfmBX0yP8dfpXHbG1mSF3gXpXGMKvWPMZJUEMcDsoxdcpqLSSK2ZV68p4iTyy7HU+QB+lRtp7OQRwQKuvEFVgNUA6zsD2EgfWqpsj4j8UqxyoUZiF6ueZOBlGGfqatsu8ccbcDOhfTqcShtfMgZxrjnRm67EV9syxl1kUZQSSNnhwVJxCqYPacDXXSumzuC741ljicKF6yglSSMlesM5HbUi6t45hnrRsSjcQAJymeHIOQQMmpWzLZYlI4uMszOzHAJY89Ozs0oxZZ9FL7qxRENC0kWoyqOQp15FTldfKmDXIiV5TqI1L4720CL6uVHlmuly+T5Us2+/Vji7D+1fyGVjX1PGfUHso7Yd58rX8Md5kMCW0r4m4nZQwPXViXzxYxnJbTOfev2qNDdtBNbhP30ksTn+VONSq+HFz8sUVHRu9FFFFFFFFAUUUUBRRRQcL66EUbOeSjPr2D3rLbiUzyljrk1at+tqY4YVP8AM35D8/UUisLTAqxmvxIcCgrUlxXFqqBRU2yhyaiIKapMsETSvyUZ8z2D1OlAs3v2yIIuiU4Zhlz3J3eZ/wBedZ/tS5MERJBEknLXkOwenbz1qfNdNcTPI5BweJgeRP3R5AY+lVTaNz00pIGFGgA5UVws7fJyedPrW3xUaytqbRR4qCJf3qwRl29B3nsH/ezNVu52xBPjponVgMccba49cZHhrXjeW/6SXhB6qZA8W+8fy9D304+HEQEkskqRNbRJ0s5kijkOBkIqFxlXZjgYOuDzwKD82HFZqwKPl+zpWIYZ/hDYHqKsMiHBxzxp+VZ9t7az3dxJNJzc6DsVRoiDwVQB6U53UmMSSu7ERIuo7OLnhR2EDHLmWHdRShdpIvGtzFHI5YMxkyJByBQHOi4yBgaZyOQp9ucj9G3Mx6cGc4zrxBc/d5eHPxqLBvPLNKFFukpY4RApL+AB1yfSrPczzQJx3VrPAugLlQ6A9zMmq+RAoPN1Isal3IVRqSeylUm3ogQHSVB2O8bBeQI1PLQqeXaK67YjW9hxBIjEENw8WM4BGCOY59o5ilH2S/kXonVypxnjdMYByBxAliudeEZGRnGaC0JIchg2SOROGx5FskehFKtp7vxTuzuGV25tGxGdMaowYH3FNbCx6KJEzxcIAz+nhXOW5HGEBAPaW5L2ipbJO101astuXtxna42Fsba1kjglbpScq0qgKuozjh4lB4c6ntxUXZ1/tBZEDxLMpYAuOHkTqeOJuDvPWFMXLJjj4SDyKk+Hf2a8/CvRh1zjXv7ffnUxymXhrd6fPTZM/tZoIuJgM4Hae4cyfQZNKriVWeWZx+zTrEd/3Y4x6BV/uPbXG1upVyFZjxArg689NCdc+tL95J+slpGdEOZCO2U8/RBp71pwWj4X7Aa6uHvZhkK3U7jJ3gdyjHrjuoq+7i2ojsIFH8JPuzHP1oqNH1FFFAUUUUBRRXG6vEiQvI6oqjJZiAAPM0Hao9/eLDG0jclGfPuHmTgetZtvT8c4IeJbNPtDAaucqinyIDP9B41XrDee7vIzLcy8SueGNEHCnCNS/CNCScDJ108aqdPhM1xMXbUk5P8A3u/SnaxYFQ9h2WmTU+7OBVZQJnqOWomkrkjZNAwsIsmkm/G2MssCclIz3FzyB8APzp3Pei2gaQ8xoo72PIfn6VRLOXiZ5SwJGefPJ1Zjg6d3vQQ9u3HRRLEOEk9vb3k9vb40osLevFzN00pbGmdKb2EFFSrWCut7eRwqDI3CCcDQkk+Q1qTDFVG25em4uMJlgDwIBk5OcZAHMseXhioPD7u8ZJt7mOXP3HPC/wCpPoK9TXN5BbNbPCyxNIJWKqG4mAwOJ15qOYB7RmnuwtxFaeOK7fhkdgBbx8LSgcy0p+WFQoJ1y2B8tLtsbVEFzKtk7rArcKAsXBA0LYfOhIJHgRQV6yIlcImrE4C66nx8O0+ANPt4yIUjtlOcDjc/xMTpnzOW/tqx7H2srQNPMqqUyC6qOtjHLtzxHhxnUiq5tIWl05kEssEhxniXiTQYGik40A7RVE3d3dy5hiF704s42DKshWR3ZSMNwpGrEA/xEr4GvVrtu1sYLlYJZbqW4jaIlo+jhUN8zkMxZ354yB299RNnJtG3GbO56Re6GXHvGTw+4pZtzadxPIrXMRVwOHKwqvFqdW6NQGbXn5VB03ZtC06EaYPFnuUc/wC44Xy4qmbT3slMxELAIOqOqp4u9tRnU8sdnnXWaI2lmSRwyz4XHaq45eYXP9TVE3R3eW8kkiLlH6J2iUcP7SVccMfW01GfaguVta3QZYpWtOnIB6Dp+CbUZAwQY+Mj7vEKRXd/E0jBna3lU8DrImRlSRhsHAIORnIpzujsxraOaW6slha2jeSO5lWUHpgcxoUZgshzy4QMYHMkVRFke4maR+s7sWP8zs2g072PtnuqWS+W9ezLXl7sbyxdrPZbc3kDjQ4VeEHtGTkkjke7zqeY6/bG06ONUznhAGe/vNSYoCzBRqSQAPE0mMnhrbuz233Z5drmZxbQvcH5h1Ih3ykaHyUZb2pPujsVriZQNWkbGT2DmzH6n0r93muxNcLBGcxw5XI5M3/kf1bQeCitM+GmwejiM7DVxwp4IOZ9SP8AHxqucXK1thGioowqgKPIDAorrRUUUUUUBUXaW1IreNpJnWNFBJZiByGdO8+A1qp77/FK32eCi4mmyVKKwxGcc5D2dmnPyrAt6N8bi7k6S5k42XIC6cHCexQOX++XOiNR3p+O2GKWKDHCcSyg6n+RQfXrc+6sm29vdNdtxXMry6EYY6If5QNMfrSF52bQcs6Dupvu5uTdXzcNvC0mmSdAg7NXYhR5ZzVEbZcMl1PHEvNzw5/l7SfIDPpWxWVovSrEgwkQEajy5/X/AFUPY/w/GyS8ksiySrEMhQeFGOpUMTljjh1wPmFPt0bInrHUnU+fOqlWq0h4UFLNoz02un4VqqbRu9TVRylnqTYJk0qV8mptxfdBCz9vJfxHl7c/SoEm/m3tSiAsIwRhRks5Gug7uXvWb2zl2JOQ2dQQQc+Nd95rt5JAqMRwnJOSDxeYrnZW0hPWYktks51PPOBntJJOTUU6sLerDaQ0p2fasCuuVA1Jxk+frVit46CPtgutvIYlLPwkADnroceIBJ9Kzq12iYZFZS0UiEEZyrKRyI7jVg2zvPIZz0LlUTqjGMMRzJzodeXgPGrENmTTp1fsW0FwMqjKso7+o+MegoOOyPiHw28sk/BPcEiNAYwjdEw/alp41B1GgGc5ANUpE6STEagFmwi6kAk9UZOpAGuvYppzdbEsuMpIs9lKOanOAcZ7c6YweQFWDd3cxbZ+kMpm06hIACg4yRgnJIxr3edBX955RGsdqh6sYBbxY8s+OpY+LDur83OhtxI0txJGvRDKJJx4eT7vEEUkop1IAydOzNK9txTxyu08TrxMx4gOJOenWHZjFNLLbtnPbRQXPSI0JfglhCEsrNxFXViDoeRH65oYbwSskavLBay9KG6K6t+OM8Q5k8HCCwP3WUfQ1+bo7WmeQo7F14S3W1K6gDrczk5Gp+6aX7e27HJFDb26skEPE2ZMcbu2rO3DoBjOg7z4AdCTbWZPyyXGgHaseOXmF+rmg97c29a3DFJYXZVJ4ZFYA9xIGmh8+6k52PC2sF3wnsWcY/z5U63H2HFK0k9zgQW6hmDZ4WYk8CtjJ4dDkDOdBrmn77XfgedpYryyB4JYEiEfRcQwnCjrkAEjDA5/2ApF/s2/KjpA86D5SshdfQEn6Cne5uxG/eSIycOeEOMEscgtjuC6D8TUg2TNIkg6JipyAACcFicKGA5jOp8Aa1FOVRXnhr8vb37NbvNyc/s4vxkdZv6VyfMiu0cZYgDUk4FV7eW56e5EKHMcA4MjkWzmRvVtPJRVQw+G+7P2icFh1B13/CDov9R+ma2+KIKAqgAAYAAAAHYAByFI9y9g/ZbZQRh3wz+Gmi+g+pNPqy0KKKKArLfih8Ufs/FbWrDpCMPMrD9k2dUAAPXwDk6cOe/k++KO+f2C14Y2xPN1YzjPCBjjk100BAGe0juNfNm0Lw64PqCCCfEVUeNobUZmZiSXbVjxcQbvJz21G2dsuW4dUjRndjhVUEknuAFT91915r+dYoU4mbJ7gq6Zdj2KM/kMk4r6c3I+H8GzI8RjjmYYeYjDNk54QMnhTloO4ZyaCk7jfAiOLEt/iR85EKn9mBjA42xlzz0Gn4q1QiO2h6qhI410RQAAByVVGg7seNSqr29N58sY/G3v1B7gn+kVBRd6LgvwodWlfibyByfTiIx4CrNu/Z8CDyqp56W8bPKPCDzGp+pI9KusM4RPStMoO3LrANUu7usmmm3tpgk61XC+TQNdnLk0k3y2xjKg6RjHmx5/pTc3PQxF+3kPxHl+tZ3tycuQOzOSfH/uaCFbqWOTzOtPbGGltlDVisIOVFMLKCvW8F70FuxBwzdRfM9voMn0qdZw6Uq3jsYrvEYuVjkjJ0yuMkDIYEjJ07OWtBTdmbOeeRIol4nc8Kj/AJ7ABkk9gBqz3t5Ds09FbBZbpdJLlgGWNu1bdW0BHIuQT3eCyLY20bF+khHF1SvHCRxFTzHCwz7Cq9JdcJxIrIe51INQTJLiSaXiYmSR2GrEks5IC5J5649BVn3k2ibeOK1idgUVS7AkHT5RkajOrH0pfuVZK7tcP+6hBOe98akfhXPq3hUe1jN5dqGbhM0qqT/CGYKPYYHpVFh2MJxbrPPepDE7MkYmR5TIV0Y4UcQUHTOfyzF3hs4YpFW7tomDqJEmtmIDoeTAHB9zT9r2E3ibMNkHgjmKLxPL0wJPXl4g2in5iNARrVU312i0t26EpwwkwRhBhFjRiqhRk+uv0xUEzY25lpKRJDLKyA6xsR54YEZx9DjnXnfXZFw0ivHHxxquMA9YHJJ07ezl3V52Xc/ZbJpho8xxH4DGFPtxP5sK4bq7KkmMj9ObeGFeOWXLnAJ0AVT12JB0/wCAQg7F3mS3Sa3uonMU3CWX5JFZDlWUkEeh05evfaG8sP2Y21mjJG7B5HkZWkkK/KOqAqqDrgfrl/fDitnnhmS9iiKrKk0PRyJxHCtoSGUnTP8AzSKz2dY3ThTE0Lnlwt1Se4HvP4aCRuZs3ik4zyT6uR/7VPu57qvINQ9n7PSCMRxjCjv5nvJPac1KFAXd99mgkmz1vkj/AP2MDr/SuW9BXj4W7tdNKJHHVTDnPafuL7jiPl40m3lmM9xHbJqsWhx2yHBf1Gi+lbTuvsUWtukeOt8z/iPMeQGB6UWG1FFFRRRRRQfOnxY22bjacwBYpABEo4RgEfvOf85YZ8B3Vm8yFnA7T4YPt21Z96Sft93xkEmeXUk6npG5KKVbEdUvbdnxwCaItnOOHjXPPwrTL6S+GW5a7OtFBX9vIA8p7QTqIx3BQceeTVvoorLQrObveaBrqZJHCukjqQ2nysVGP6VB9a0asU+IuwOivXkZCVkbpFfBxk4JGR2g5+lWJSzZu2OEljzYlj5k5P8AumNzvb1SKp3TYyO41zkkzVQxutqFzzqRs2QlhSm1XJqw2tuI42kPZy8SeQ/740RF3iv8kIOSaf1Hn7cveksdhxc+2ujsHkCtrknIzqdCSPbT1q1bR2bHBFEioofHE+B2nkPQUVUra14Wx3VYbCCovQdfzxTuxgoPG0777PA79oGF8WOi+mdfIGqRsPZP2ieIS8YiklCNKFzgsR94jh4ssOffTbfq9y6Qg/KONvM6D2Gf7q77n7yiyheRp5GOSEtFJCMxA/aSEjAT8OpIoIzbv3Vos8nSmCOJ3ROJivTMrcPDGmvFoM5xjx7vyx3zZiqXMaSoSATwji1OOXyns0wPOnfxD3jR2CtBFIJLeOSGXLiSMOuew4bDA6EDszmqjunY9NdLn5Yv2jd2nyg+uT/TQXnbLWscJgdhCsikAIMYHaRwgga9pqmPubL81pcR3AGoGQGHqpOvniuO1Lh726wgLF2Eca+GcKPDOcnzNWH/AOm2FvcpaPHLPLxLHJOkpTgkYgERIBqFJ+9roaBdd77bViQpMZlGOHjCozY7umA4vXizVd2ZH9qlWNCTxHrc9E+8fbTzIqx7S2tcWNzNAJelWN2QdIOLIHLX5gcY5GrFs7bMTW5uGRY+YYgcyDw6EakE8qgqe9l0DKIl0WJQoHjgE/kPSnmx4GtbNS8bXVtfLiRYgweJ43IXDjI4uZwQOXhqm2hsW2uJGkgu+jdyWKvnhJOp0fB5+deLZNqWIPQO3AdT0LnB8eE9viBQWTedoLHZ/wBmiR45borJIsjK0ixqcoH4QApJAwo/mzVb3SsuknB7E6589VQf/wBH+2q9d7QdnJmEnGx1LhixPmdSa0bdPZfQwgsMO/WbwzjA9BgelUOcV+TXYhR5j/4xlR3udEHvr5A17pJvIzSyw2kerMQzAdrNog9F1/qoHvwk3dMsrXMmoU5BPa51Ht839tbBS3d7Yy2lvHCv3Rqe9u0+/wBAKZVloUUUUBRRRQfNnxd2cbbasrahZeGQEAZPENQD+IEZql3MOeWh54ySR5kdtfRPxd3KN9bCSIEzQg8KgasjEcQHiMZHqO2vnTpeDKvkKCcBebHxNVH0t8Lt912jZqGP/wBxCqpMp5kgYEg71YDPgcirnXyNsfbE1lOk0DCOZeQ+bqnmrjkVI5j65wa+idxfiVb7RULkRXA+aFjqcDJaMn51+o7R2kLhXiWFWGGAYHmCAR7GvdFRWJ/E3cdraVrmBP2D6sFGkTdoI7EJ1B5DOO7NEFyM4Ir6X2/teK1t5JpyBGq6jAPFnQIAeZY6AeNfO+7u6M+2b+V4VWztweI8C5SJT8iKpIDOefYOZ0GBVTiP9oERzjNdLjazOBns1CjkPE1os3wQZwoN2M41IjPPvA4/zp5sv4N2MUTJIHmZubsxUj8IU4A880OMKRmR1k+8Dke+aYXW87NJxHUHsPZ4ZrR9sfAkam0uSvckoyP7lGn9tUXbPw4v7bJe3Mij70XXHsMkeuKHHbZu1Y5G1OD3GrXaKCNKynosHtUjv0/4qfZ7Umi+VjiiLpt3cmC6bpG4kkwBxoddNBkHQ1Vbz4f3Uf7qRJh3N1W/T60zs9+3Gki5p9Z72QvzOKDM7nZ9zFpJbSDxClh7rpVkgtjZbOZn6stwcHOhAI+X0QH1NXyK6RtVIPrVc3ovLd26C4j41A4ywOCh4XbIHM9VT29oGtAl+G0qLtGEuQPn4S3LjKME+p98Uz2Nu9JZTNe7RXo1iLOqsV4p5zkqEAJyOLrZ8B2ZxXZN0Inx9lueEkkCOXHPuyPI4IznBwTg1Dvt375NWjMoA0ZG4tPAc8elBwv7x55Wc6ySuT/W7Z9gT7Cne8soiSK2XlGoLeeNM+mT/VXLdDYzmUzTI0axg44wR1sanB7hn3qLa3pmvFdZI0LSgh5OExproW4srwgY59wqhxu3uKbwI4uIRHkdKAzdJECSACGUKWbGmuMmmO2tiC0jlnxNaKT0dvArFixXGZZiSyhTzwOedO8ubneC3khmaWGN7ONlCEAxvdXSjVgkZC8GNTxA4GOfIVDenfA3DP0ElwscoHSRO69GCCOFUVMDgAA7M9/iEvdnb7zSdHKAxwSGAAxjA1xp29gHI1agaqe41nhGlP3jhfwrn/ZLH2qwHaUYJBcAjT/p5Vm2TzW8NeWffbO8TWlCglvlUFm8gMn9PWpPwm2Mbi5mvpRyYqn421JH4VIHr4VW94bz9ksaatKRoO1QdAPNsD0raN09hiztIoRzVcue9zq59yR5AVWeG9FFFRRRRRQFFFFAVjXxV+FGeK7tFGAGaSJc54icl0HdqSV7OY7hstFB8ZFmj6mgLYLOeeNO3uqRbXhVwYS/EhDB+IqVI5Nkar4YreviF8IY7vpJ7UcNw2pQkCN+/GnVc6Hng+Gc1gm2tizWbmCVSsgIDJp82M8xoR3HlVRrm5PxtZOigv8AD5bh+0BhxAH5TImNQO185xrg9uvRbZgeJpUmjaJQS0iupQAanLA4GBXx5FOFAwNe0nmT3Ad1Pdgx3VwxtLfJNwy8aKSFJXJHF2YXUk9njinBft4duzbevktrUHoUJK5zwgcmnkHcAcBeeuObGth3d2BFZW6QRDqrzJxxOx+Z2PaxP5AaAUu3G3Ji2Zb8CdaRsGWTGrt3DuQZOB5nmTVkqKKKKKAooooFu1N27a5/fwxyHvKji9HHWHvVM2r8FLV8mB3hPceuv1w3uTWi0UGFbV+EN7FkoEnX+U4b2bB9gap97sWSFsSRvG3cVYH25/SvqWuVzapIvC6q69zAEexonHy5DNIvytn/AL4Uyg3lkGkg4h4gEcwe3xAPpW07W+F9jPqIzE3fGcf4tkD0xVN2r8F5lybeZZB/C+QffXPuKqcU4XcEoYHiTiwSEbQsCxDFTrkFmPmc9gr9t7GSPP2eYHGOAMzrgDQIU+VhwCNMk6BSRqa/Nq7nXNv++t3A/iAyv93L6mlikqdGI8G/Q/lQX8J1QCeLTBOmumCccte7xqr7R+HsDkmMtE38pyv9p/IiokG1ZE559D+Rpnbby50JHrp/xVFXu9yLqP5GSUf2t9dPrS9NjXTOIzA6knBbB4QO055fWtKi2sp56fX6ipKTK3Ig1BDEYt4MDQIoA8+QqpGUs3CO01Yt5LrACf1H/Q/OkNjDkk9p6o9ef0rwb8u5f0+r/DPT3HVj++fz/n0tnw12F9pv0dhmOAcevgcRj1bLf0mtyqpfDTYvQWgcjDTHj/oGkY9st/XVtr1apZhOvwfW5Y5b87j46KKKK6PIKKKKAooooCiiigKU7wbr297GyTRqSy8Ik4V6RO0FHIJGvpTaigwjev4DyoYzZkzZyH4iiFTnQgEgcOPHOc9mMaN8Ofh5HsuHXD3DgdJJ3Dn0aZ5ID7kZPYBcaKAooooCiiigKKKKAooooCiiigKKKKAxSXam5tpcZ6SBMntUcJ9SuM+uadUUGa7U+DEZybaZk/lcZHuNB/aap+1fhvewZPRCVe+PX6DJ9wK3qig+YXjMZIPHGRzznTzI0HrXeG8ca6MO/l9RX0Xf7HhnGJokf8SgkeR5j0qpbU+EVpJkxF4WP8JJH+w3+VVOMT2hfM7ahh9frT/dHZTXMsUXa7YJ7hzc+ig+1P8AanwnuosmNo5V7zgH1zj86tvw73IktGaacrxleFVHJVJyTnJ1OB6d1eL8nK5fPh9N+p6cNN9ltz5yfHhd4owqhVGAAAB3AaAe1e6KK9j5oUUUUBRRRQFFFFB//9k="/>
          <p:cNvSpPr>
            <a:spLocks noChangeAspect="1" noChangeArrowheads="1"/>
          </p:cNvSpPr>
          <p:nvPr/>
        </p:nvSpPr>
        <p:spPr bwMode="auto">
          <a:xfrm>
            <a:off x="76200" y="-1042037"/>
            <a:ext cx="2514600" cy="218313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8" name="7 Imagen" descr="Logo vectorial CIED COE 3000x3554 (shining).png"/>
          <p:cNvPicPr>
            <a:picLocks noChangeAspect="1"/>
          </p:cNvPicPr>
          <p:nvPr/>
        </p:nvPicPr>
        <p:blipFill>
          <a:blip r:embed="rId3" cstate="print"/>
          <a:stretch>
            <a:fillRect/>
          </a:stretch>
        </p:blipFill>
        <p:spPr>
          <a:xfrm>
            <a:off x="3248088" y="1506071"/>
            <a:ext cx="2883771" cy="3807619"/>
          </a:xfrm>
          <a:prstGeom prst="rect">
            <a:avLst/>
          </a:prstGeom>
          <a:effectLst>
            <a:outerShdw blurRad="50800" dist="38100" dir="2700000" algn="tl" rotWithShape="0">
              <a:prstClr val="black">
                <a:alpha val="40000"/>
              </a:prstClr>
            </a:outerShdw>
            <a:reflection blurRad="6350" stA="52000" endA="300" endPos="35000" dir="5400000" sy="-100000" algn="bl" rotWithShape="0"/>
          </a:effectLst>
        </p:spPr>
      </p:pic>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139830" y="186419"/>
            <a:ext cx="7743825" cy="458643"/>
          </a:xfrm>
        </p:spPr>
        <p:txBody>
          <a:bodyPr/>
          <a:lstStyle/>
          <a:p>
            <a:r>
              <a:rPr lang="en-GB" dirty="0" smtClean="0"/>
              <a:t>Agenda</a:t>
            </a:r>
            <a:endParaRPr lang="en-GB" dirty="0"/>
          </a:p>
        </p:txBody>
      </p:sp>
      <p:sp>
        <p:nvSpPr>
          <p:cNvPr id="6" name="Content Placeholder 5"/>
          <p:cNvSpPr>
            <a:spLocks noGrp="1"/>
          </p:cNvSpPr>
          <p:nvPr>
            <p:ph type="body" sz="quarter" idx="11"/>
          </p:nvPr>
        </p:nvSpPr>
        <p:spPr/>
        <p:txBody>
          <a:bodyPr>
            <a:normAutofit lnSpcReduction="10000"/>
          </a:bodyPr>
          <a:lstStyle/>
          <a:p>
            <a:pPr algn="l"/>
            <a:r>
              <a:rPr lang="en-GB" dirty="0" smtClean="0"/>
              <a:t>Aim</a:t>
            </a:r>
          </a:p>
          <a:p>
            <a:pPr algn="l"/>
            <a:r>
              <a:rPr lang="en-GB" dirty="0" smtClean="0"/>
              <a:t>Day 3 Focus</a:t>
            </a:r>
          </a:p>
          <a:p>
            <a:pPr algn="l"/>
            <a:r>
              <a:rPr lang="en-GB" dirty="0" smtClean="0"/>
              <a:t>Exploitation Process</a:t>
            </a:r>
          </a:p>
          <a:p>
            <a:pPr algn="l"/>
            <a:r>
              <a:rPr lang="en-GB" dirty="0" smtClean="0"/>
              <a:t>Reflection Questions</a:t>
            </a:r>
          </a:p>
          <a:p>
            <a:pPr algn="l"/>
            <a:r>
              <a:rPr lang="en-GB" dirty="0" smtClean="0"/>
              <a:t>Observations from Rule of Law Field Force Afghanistan</a:t>
            </a:r>
          </a:p>
          <a:p>
            <a:pPr algn="l"/>
            <a:r>
              <a:rPr lang="en-GB" dirty="0" smtClean="0"/>
              <a:t>Level 2 Exploitation writing group view on Level 1 requirements</a:t>
            </a:r>
          </a:p>
          <a:p>
            <a:pPr algn="l"/>
            <a:r>
              <a:rPr lang="en-GB" dirty="0" smtClean="0"/>
              <a:t>Schedule</a:t>
            </a:r>
          </a:p>
          <a:p>
            <a:pPr algn="l"/>
            <a:r>
              <a:rPr lang="en-GB" dirty="0" smtClean="0"/>
              <a:t>Questions</a:t>
            </a:r>
          </a:p>
        </p:txBody>
      </p:sp>
      <p:sp>
        <p:nvSpPr>
          <p:cNvPr id="11" name="Text Placeholder 10"/>
          <p:cNvSpPr>
            <a:spLocks noGrp="1"/>
          </p:cNvSpPr>
          <p:nvPr>
            <p:ph type="body" sz="quarter" idx="12"/>
          </p:nvPr>
        </p:nvSpPr>
        <p:spPr/>
        <p:txBody>
          <a:bodyPr/>
          <a:lstStyle/>
          <a:p>
            <a:endParaRPr lang="en-US"/>
          </a:p>
        </p:txBody>
      </p:sp>
    </p:spTree>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39830" y="186419"/>
            <a:ext cx="7743825" cy="458643"/>
          </a:xfrm>
        </p:spPr>
        <p:txBody>
          <a:bodyPr/>
          <a:lstStyle/>
          <a:p>
            <a:r>
              <a:rPr lang="en-GB" dirty="0" smtClean="0"/>
              <a:t>Aim</a:t>
            </a:r>
            <a:endParaRPr lang="en-GB" dirty="0"/>
          </a:p>
        </p:txBody>
      </p:sp>
      <p:sp>
        <p:nvSpPr>
          <p:cNvPr id="5" name="4 Marcador de texto"/>
          <p:cNvSpPr>
            <a:spLocks noGrp="1"/>
          </p:cNvSpPr>
          <p:nvPr>
            <p:ph type="body" sz="quarter" idx="11"/>
          </p:nvPr>
        </p:nvSpPr>
        <p:spPr/>
        <p:txBody>
          <a:bodyPr/>
          <a:lstStyle/>
          <a:p>
            <a:pPr algn="l"/>
            <a:r>
              <a:rPr lang="en-GB" dirty="0" smtClean="0"/>
              <a:t>The AIM of this presentation is to begin the discussion related to Level 1 </a:t>
            </a:r>
            <a:r>
              <a:rPr lang="en-GB" dirty="0" err="1" smtClean="0"/>
              <a:t>IED</a:t>
            </a:r>
            <a:r>
              <a:rPr lang="en-GB" dirty="0" smtClean="0"/>
              <a:t> exploitation and provide a schedule for the events of DAY 3 of the C-</a:t>
            </a:r>
            <a:r>
              <a:rPr lang="en-GB" dirty="0" err="1" smtClean="0"/>
              <a:t>IED</a:t>
            </a:r>
            <a:r>
              <a:rPr lang="en-GB" dirty="0" smtClean="0"/>
              <a:t> Lessons Learned Workshop.</a:t>
            </a:r>
            <a:endParaRPr lang="en-GB" dirty="0"/>
          </a:p>
        </p:txBody>
      </p:sp>
      <p:sp>
        <p:nvSpPr>
          <p:cNvPr id="6" name="5 Marcador de texto"/>
          <p:cNvSpPr>
            <a:spLocks noGrp="1"/>
          </p:cNvSpPr>
          <p:nvPr>
            <p:ph type="body" sz="quarter" idx="12"/>
          </p:nvPr>
        </p:nvSpPr>
        <p:spPr/>
        <p:txBody>
          <a:bodyPr/>
          <a:lstStyle/>
          <a:p>
            <a:r>
              <a:rPr lang="en-GB" smtClean="0"/>
              <a:t>Slide Subtitle</a:t>
            </a:r>
          </a:p>
        </p:txBody>
      </p:sp>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39830" y="186419"/>
            <a:ext cx="7743825" cy="478968"/>
          </a:xfrm>
        </p:spPr>
        <p:txBody>
          <a:bodyPr/>
          <a:lstStyle/>
          <a:p>
            <a:r>
              <a:rPr lang="en-GB" dirty="0" smtClean="0"/>
              <a:t>Day 3 Focus</a:t>
            </a:r>
            <a:endParaRPr lang="en-GB" dirty="0"/>
          </a:p>
        </p:txBody>
      </p:sp>
      <p:sp>
        <p:nvSpPr>
          <p:cNvPr id="5" name="4 Marcador de texto"/>
          <p:cNvSpPr>
            <a:spLocks noGrp="1"/>
          </p:cNvSpPr>
          <p:nvPr>
            <p:ph type="body" sz="quarter" idx="11"/>
          </p:nvPr>
        </p:nvSpPr>
        <p:spPr/>
        <p:txBody>
          <a:bodyPr>
            <a:normAutofit lnSpcReduction="10000"/>
          </a:bodyPr>
          <a:lstStyle/>
          <a:p>
            <a:pPr algn="l"/>
            <a:r>
              <a:rPr lang="en-GB" dirty="0" smtClean="0"/>
              <a:t>Exploitation is a cross functional C-</a:t>
            </a:r>
            <a:r>
              <a:rPr lang="en-GB" dirty="0" err="1" smtClean="0"/>
              <a:t>IED</a:t>
            </a:r>
            <a:r>
              <a:rPr lang="en-GB" dirty="0" smtClean="0"/>
              <a:t> activity that affects all three pillars of C-</a:t>
            </a:r>
            <a:r>
              <a:rPr lang="en-GB" dirty="0" err="1" smtClean="0"/>
              <a:t>IED</a:t>
            </a:r>
            <a:r>
              <a:rPr lang="en-GB" dirty="0" smtClean="0"/>
              <a:t>: Attack the Network, Defeat the Device and Prepare the Force.</a:t>
            </a:r>
          </a:p>
          <a:p>
            <a:pPr lvl="1" algn="l"/>
            <a:r>
              <a:rPr lang="en-GB" dirty="0" smtClean="0"/>
              <a:t>Level 1 Exploitation varies based on team composition, equipment availability and the training of the team</a:t>
            </a:r>
          </a:p>
          <a:p>
            <a:pPr algn="l"/>
            <a:r>
              <a:rPr lang="en-GB" dirty="0" smtClean="0"/>
              <a:t>As a primer for syndicate work we will receive presentations to provide framework and theatre experience related to level 1 exploitation.</a:t>
            </a:r>
          </a:p>
          <a:p>
            <a:pPr lvl="1" algn="l"/>
            <a:r>
              <a:rPr lang="en-GB" dirty="0" smtClean="0"/>
              <a:t>Syndicate 1: How can level 1 exploitation be improved?</a:t>
            </a:r>
          </a:p>
          <a:p>
            <a:pPr lvl="1" algn="l"/>
            <a:r>
              <a:rPr lang="en-GB" dirty="0" smtClean="0"/>
              <a:t>Syndicate 2: Is a  </a:t>
            </a:r>
            <a:r>
              <a:rPr lang="en-GB" dirty="0"/>
              <a:t>different reporting systems </a:t>
            </a:r>
            <a:r>
              <a:rPr lang="en-GB" dirty="0" smtClean="0"/>
              <a:t>necessary to </a:t>
            </a:r>
            <a:r>
              <a:rPr lang="en-GB" dirty="0"/>
              <a:t>support both intelligence operations and transition to host nation rule of law?</a:t>
            </a:r>
            <a:endParaRPr lang="en-GB" dirty="0" smtClean="0"/>
          </a:p>
        </p:txBody>
      </p:sp>
      <p:sp>
        <p:nvSpPr>
          <p:cNvPr id="6" name="5 Marcador de texto"/>
          <p:cNvSpPr>
            <a:spLocks noGrp="1"/>
          </p:cNvSpPr>
          <p:nvPr>
            <p:ph type="body" sz="quarter" idx="12"/>
          </p:nvPr>
        </p:nvSpPr>
        <p:spPr/>
        <p:txBody>
          <a:bodyPr/>
          <a:lstStyle/>
          <a:p>
            <a:r>
              <a:rPr lang="en-GB" smtClean="0"/>
              <a:t>Slide Subtitle</a:t>
            </a:r>
          </a:p>
        </p:txBody>
      </p:sp>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62"/>
          <p:cNvSpPr/>
          <p:nvPr/>
        </p:nvSpPr>
        <p:spPr>
          <a:xfrm>
            <a:off x="4876800" y="5334000"/>
            <a:ext cx="4191000" cy="1219200"/>
          </a:xfrm>
          <a:prstGeom prst="rect">
            <a:avLst/>
          </a:prstGeom>
          <a:solidFill>
            <a:schemeClr val="tx2">
              <a:lumMod val="10000"/>
              <a:lumOff val="90000"/>
            </a:schemeClr>
          </a:solidFill>
          <a:ln>
            <a:solidFill>
              <a:schemeClr val="tx2">
                <a:lumMod val="10000"/>
                <a:lumOff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a:off x="304800" y="5334000"/>
            <a:ext cx="4495800" cy="12192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39829" y="180976"/>
            <a:ext cx="7743825" cy="493508"/>
          </a:xfrm>
        </p:spPr>
        <p:txBody>
          <a:bodyPr/>
          <a:lstStyle/>
          <a:p>
            <a:r>
              <a:rPr lang="en-US" dirty="0" smtClean="0"/>
              <a:t>NATO C-</a:t>
            </a:r>
            <a:r>
              <a:rPr lang="en-US" dirty="0" err="1" smtClean="0"/>
              <a:t>IED</a:t>
            </a:r>
            <a:r>
              <a:rPr lang="en-US" dirty="0" smtClean="0"/>
              <a:t> Exploitation Process</a:t>
            </a:r>
            <a:endParaRPr lang="en-US" dirty="0"/>
          </a:p>
        </p:txBody>
      </p:sp>
      <p:sp>
        <p:nvSpPr>
          <p:cNvPr id="5" name="TextBox 4"/>
          <p:cNvSpPr txBox="1"/>
          <p:nvPr/>
        </p:nvSpPr>
        <p:spPr>
          <a:xfrm>
            <a:off x="990600" y="879567"/>
            <a:ext cx="1524000" cy="369332"/>
          </a:xfrm>
          <a:prstGeom prst="rect">
            <a:avLst/>
          </a:prstGeom>
          <a:solidFill>
            <a:schemeClr val="accent2"/>
          </a:solidFill>
          <a:ln w="38100"/>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solidFill>
                  <a:schemeClr val="bg1"/>
                </a:solidFill>
              </a:rPr>
              <a:t>IED EVENT</a:t>
            </a:r>
            <a:endParaRPr lang="en-US" dirty="0">
              <a:solidFill>
                <a:schemeClr val="bg1"/>
              </a:solidFill>
            </a:endParaRPr>
          </a:p>
        </p:txBody>
      </p:sp>
      <p:sp>
        <p:nvSpPr>
          <p:cNvPr id="6" name="TextBox 5"/>
          <p:cNvSpPr txBox="1"/>
          <p:nvPr/>
        </p:nvSpPr>
        <p:spPr>
          <a:xfrm>
            <a:off x="762000" y="1714087"/>
            <a:ext cx="2057400" cy="830997"/>
          </a:xfrm>
          <a:prstGeom prst="rect">
            <a:avLst/>
          </a:prstGeom>
          <a:solidFill>
            <a:srgbClr val="FFFF00"/>
          </a:solidFill>
          <a:ln w="38100"/>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1600" b="1" dirty="0" smtClean="0"/>
              <a:t>FIELD EXPLOITATION (LEVEL 1)</a:t>
            </a:r>
            <a:endParaRPr lang="en-US" sz="1600" b="1" dirty="0"/>
          </a:p>
        </p:txBody>
      </p:sp>
      <p:sp>
        <p:nvSpPr>
          <p:cNvPr id="7" name="TextBox 6"/>
          <p:cNvSpPr txBox="1"/>
          <p:nvPr/>
        </p:nvSpPr>
        <p:spPr>
          <a:xfrm>
            <a:off x="762000" y="2891920"/>
            <a:ext cx="2057400" cy="830997"/>
          </a:xfrm>
          <a:prstGeom prst="rect">
            <a:avLst/>
          </a:prstGeom>
          <a:solidFill>
            <a:srgbClr val="FFFF00"/>
          </a:solidFill>
          <a:ln w="38100"/>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1600" b="1" dirty="0" smtClean="0"/>
              <a:t>THEATRE EXPLOITATION (LEVEL 2)</a:t>
            </a:r>
          </a:p>
        </p:txBody>
      </p:sp>
      <p:sp>
        <p:nvSpPr>
          <p:cNvPr id="8" name="TextBox 7"/>
          <p:cNvSpPr txBox="1"/>
          <p:nvPr/>
        </p:nvSpPr>
        <p:spPr>
          <a:xfrm>
            <a:off x="762000" y="4114801"/>
            <a:ext cx="2057400" cy="830997"/>
          </a:xfrm>
          <a:prstGeom prst="rect">
            <a:avLst/>
          </a:prstGeom>
          <a:solidFill>
            <a:srgbClr val="FFFF00"/>
          </a:solidFill>
          <a:ln w="38100"/>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1600" b="1" dirty="0" smtClean="0"/>
              <a:t>OUT OF THEATRE EXPLOITATION (LEVEL 3)</a:t>
            </a:r>
          </a:p>
        </p:txBody>
      </p:sp>
      <p:sp>
        <p:nvSpPr>
          <p:cNvPr id="9" name="TextBox 8"/>
          <p:cNvSpPr txBox="1"/>
          <p:nvPr/>
        </p:nvSpPr>
        <p:spPr>
          <a:xfrm>
            <a:off x="3429000" y="1981200"/>
            <a:ext cx="1524000" cy="369332"/>
          </a:xfrm>
          <a:prstGeom prst="rect">
            <a:avLst/>
          </a:prstGeom>
          <a:noFill/>
          <a:ln w="38100">
            <a:prstDash val="sysDash"/>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REPORT</a:t>
            </a:r>
            <a:endParaRPr lang="en-US" dirty="0"/>
          </a:p>
        </p:txBody>
      </p:sp>
      <p:sp>
        <p:nvSpPr>
          <p:cNvPr id="10" name="TextBox 9"/>
          <p:cNvSpPr txBox="1"/>
          <p:nvPr/>
        </p:nvSpPr>
        <p:spPr>
          <a:xfrm>
            <a:off x="3429000" y="4114800"/>
            <a:ext cx="1524000" cy="369332"/>
          </a:xfrm>
          <a:prstGeom prst="rect">
            <a:avLst/>
          </a:prstGeom>
          <a:noFill/>
          <a:ln w="38100">
            <a:prstDash val="sysDash"/>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REPORT</a:t>
            </a:r>
          </a:p>
        </p:txBody>
      </p:sp>
      <p:sp>
        <p:nvSpPr>
          <p:cNvPr id="11" name="TextBox 10"/>
          <p:cNvSpPr txBox="1"/>
          <p:nvPr/>
        </p:nvSpPr>
        <p:spPr>
          <a:xfrm>
            <a:off x="3429000" y="3124200"/>
            <a:ext cx="1524000" cy="369332"/>
          </a:xfrm>
          <a:prstGeom prst="rect">
            <a:avLst/>
          </a:prstGeom>
          <a:noFill/>
          <a:ln w="38100">
            <a:prstDash val="sysDash"/>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REPORT</a:t>
            </a:r>
          </a:p>
        </p:txBody>
      </p:sp>
      <p:sp>
        <p:nvSpPr>
          <p:cNvPr id="12" name="TextBox 11"/>
          <p:cNvSpPr txBox="1"/>
          <p:nvPr/>
        </p:nvSpPr>
        <p:spPr>
          <a:xfrm>
            <a:off x="5791200" y="2819400"/>
            <a:ext cx="3048000" cy="92333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ALL SOURCES INTELLIGENCE FUSION CELL </a:t>
            </a:r>
            <a:endParaRPr lang="en-US" b="1" dirty="0"/>
          </a:p>
        </p:txBody>
      </p:sp>
      <p:sp>
        <p:nvSpPr>
          <p:cNvPr id="13" name="TextBox 12"/>
          <p:cNvSpPr txBox="1"/>
          <p:nvPr/>
        </p:nvSpPr>
        <p:spPr>
          <a:xfrm>
            <a:off x="5867400" y="4267202"/>
            <a:ext cx="2895600"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HQ CROSS FUNCTIONAL SHARING</a:t>
            </a:r>
            <a:endParaRPr lang="en-US" b="1" dirty="0"/>
          </a:p>
        </p:txBody>
      </p:sp>
      <p:sp>
        <p:nvSpPr>
          <p:cNvPr id="14" name="TextBox 13"/>
          <p:cNvSpPr txBox="1"/>
          <p:nvPr/>
        </p:nvSpPr>
        <p:spPr>
          <a:xfrm>
            <a:off x="304800" y="5410201"/>
            <a:ext cx="1752600" cy="830997"/>
          </a:xfrm>
          <a:prstGeom prst="rect">
            <a:avLst/>
          </a:prstGeom>
          <a:noFill/>
          <a:ln w="38100">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1200" b="1" dirty="0" smtClean="0"/>
              <a:t>SUPPORT TO FRIENDLY FORCES LESSONS LEARNED AND TTP’s</a:t>
            </a:r>
          </a:p>
        </p:txBody>
      </p:sp>
      <p:sp>
        <p:nvSpPr>
          <p:cNvPr id="15" name="TextBox 14"/>
          <p:cNvSpPr txBox="1"/>
          <p:nvPr/>
        </p:nvSpPr>
        <p:spPr>
          <a:xfrm>
            <a:off x="2133600" y="5410201"/>
            <a:ext cx="1371600" cy="830997"/>
          </a:xfrm>
          <a:prstGeom prst="rect">
            <a:avLst/>
          </a:prstGeom>
          <a:noFill/>
          <a:ln w="38100">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1200" b="1" dirty="0" smtClean="0"/>
              <a:t>SUPPORT TO INTELLIGENGE AND TARGETING</a:t>
            </a:r>
          </a:p>
        </p:txBody>
      </p:sp>
      <p:sp>
        <p:nvSpPr>
          <p:cNvPr id="16" name="TextBox 15"/>
          <p:cNvSpPr txBox="1"/>
          <p:nvPr/>
        </p:nvSpPr>
        <p:spPr>
          <a:xfrm>
            <a:off x="3581400" y="5410201"/>
            <a:ext cx="1219200" cy="830997"/>
          </a:xfrm>
          <a:prstGeom prst="rect">
            <a:avLst/>
          </a:prstGeom>
          <a:noFill/>
          <a:ln w="38100">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1200" b="1" dirty="0" smtClean="0"/>
              <a:t>SUPPORT TO RULE OF LAW</a:t>
            </a:r>
          </a:p>
          <a:p>
            <a:pPr algn="ctr"/>
            <a:endParaRPr lang="en-US" sz="1200" b="1" dirty="0" smtClean="0"/>
          </a:p>
        </p:txBody>
      </p:sp>
      <p:sp>
        <p:nvSpPr>
          <p:cNvPr id="17" name="TextBox 16"/>
          <p:cNvSpPr txBox="1"/>
          <p:nvPr/>
        </p:nvSpPr>
        <p:spPr>
          <a:xfrm>
            <a:off x="4876800" y="5410201"/>
            <a:ext cx="1219200" cy="830997"/>
          </a:xfrm>
          <a:prstGeom prst="rect">
            <a:avLst/>
          </a:prstGeom>
          <a:noFill/>
          <a:ln w="38100">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1200" b="1" dirty="0" smtClean="0">
                <a:solidFill>
                  <a:schemeClr val="tx1"/>
                </a:solidFill>
              </a:rPr>
              <a:t>SUPPORT TO TRAINING</a:t>
            </a:r>
          </a:p>
          <a:p>
            <a:pPr algn="ctr"/>
            <a:endParaRPr lang="en-US" sz="1200" b="1" dirty="0" smtClean="0">
              <a:solidFill>
                <a:schemeClr val="tx1"/>
              </a:solidFill>
            </a:endParaRPr>
          </a:p>
          <a:p>
            <a:pPr algn="ctr"/>
            <a:endParaRPr lang="en-US" sz="1200" b="1" dirty="0" smtClean="0">
              <a:solidFill>
                <a:schemeClr val="tx1"/>
              </a:solidFill>
            </a:endParaRPr>
          </a:p>
        </p:txBody>
      </p:sp>
      <p:sp>
        <p:nvSpPr>
          <p:cNvPr id="18" name="TextBox 17"/>
          <p:cNvSpPr txBox="1"/>
          <p:nvPr/>
        </p:nvSpPr>
        <p:spPr>
          <a:xfrm>
            <a:off x="6172200" y="5410201"/>
            <a:ext cx="1219200" cy="830997"/>
          </a:xfrm>
          <a:prstGeom prst="rect">
            <a:avLst/>
          </a:prstGeom>
          <a:noFill/>
          <a:ln w="38100">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1200" b="1" dirty="0" smtClean="0">
                <a:solidFill>
                  <a:schemeClr val="tx1"/>
                </a:solidFill>
              </a:rPr>
              <a:t>SUPPORT TO EQUIPMENT SELECTION</a:t>
            </a:r>
          </a:p>
          <a:p>
            <a:pPr algn="ctr"/>
            <a:endParaRPr lang="en-US" sz="1200" b="1" dirty="0" smtClean="0">
              <a:solidFill>
                <a:schemeClr val="tx1"/>
              </a:solidFill>
            </a:endParaRPr>
          </a:p>
        </p:txBody>
      </p:sp>
      <p:sp>
        <p:nvSpPr>
          <p:cNvPr id="19" name="TextBox 18"/>
          <p:cNvSpPr txBox="1"/>
          <p:nvPr/>
        </p:nvSpPr>
        <p:spPr>
          <a:xfrm>
            <a:off x="7467600" y="5410201"/>
            <a:ext cx="1524000" cy="830997"/>
          </a:xfrm>
          <a:prstGeom prst="rect">
            <a:avLst/>
          </a:prstGeom>
          <a:noFill/>
          <a:ln w="38100">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1200" b="1" dirty="0" smtClean="0">
                <a:solidFill>
                  <a:schemeClr val="tx1"/>
                </a:solidFill>
              </a:rPr>
              <a:t>INFORM NATIONAL AND INTERNATIONAL PROCESSES</a:t>
            </a:r>
          </a:p>
        </p:txBody>
      </p:sp>
      <p:sp>
        <p:nvSpPr>
          <p:cNvPr id="20" name="Down Arrow 19"/>
          <p:cNvSpPr/>
          <p:nvPr/>
        </p:nvSpPr>
        <p:spPr>
          <a:xfrm>
            <a:off x="1600200" y="1354183"/>
            <a:ext cx="304800" cy="3810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Down Arrow 22"/>
          <p:cNvSpPr/>
          <p:nvPr/>
        </p:nvSpPr>
        <p:spPr>
          <a:xfrm>
            <a:off x="1600200" y="2667000"/>
            <a:ext cx="304800" cy="3048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Down Arrow 23"/>
          <p:cNvSpPr/>
          <p:nvPr/>
        </p:nvSpPr>
        <p:spPr>
          <a:xfrm>
            <a:off x="1600200" y="3810000"/>
            <a:ext cx="304800" cy="3048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ight Arrow 28"/>
          <p:cNvSpPr/>
          <p:nvPr/>
        </p:nvSpPr>
        <p:spPr>
          <a:xfrm>
            <a:off x="2895600" y="2133600"/>
            <a:ext cx="457200" cy="152400"/>
          </a:xfrm>
          <a:prstGeom prst="rightArrow">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Arrow 29"/>
          <p:cNvSpPr/>
          <p:nvPr/>
        </p:nvSpPr>
        <p:spPr>
          <a:xfrm>
            <a:off x="2895600" y="3200400"/>
            <a:ext cx="457200" cy="152400"/>
          </a:xfrm>
          <a:prstGeom prst="rightArrow">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ight Arrow 30"/>
          <p:cNvSpPr/>
          <p:nvPr/>
        </p:nvSpPr>
        <p:spPr>
          <a:xfrm>
            <a:off x="2895600" y="4267200"/>
            <a:ext cx="457200" cy="152400"/>
          </a:xfrm>
          <a:prstGeom prst="rightArrow">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Arrow Connector 32"/>
          <p:cNvCxnSpPr>
            <a:stCxn id="9" idx="3"/>
            <a:endCxn id="9" idx="3"/>
          </p:cNvCxnSpPr>
          <p:nvPr/>
        </p:nvCxnSpPr>
        <p:spPr>
          <a:xfrm>
            <a:off x="4953000" y="2165866"/>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5105400" y="2286000"/>
            <a:ext cx="609600" cy="8382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flipV="1">
            <a:off x="5105400" y="3429000"/>
            <a:ext cx="609600" cy="762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 name="Down Arrow 42"/>
          <p:cNvSpPr/>
          <p:nvPr/>
        </p:nvSpPr>
        <p:spPr>
          <a:xfrm>
            <a:off x="7162800" y="3886200"/>
            <a:ext cx="304800" cy="3048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p:cNvCxnSpPr/>
          <p:nvPr/>
        </p:nvCxnSpPr>
        <p:spPr>
          <a:xfrm>
            <a:off x="1143000" y="5181600"/>
            <a:ext cx="7086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5029200" y="3352800"/>
            <a:ext cx="6858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1143000" y="5181600"/>
            <a:ext cx="0" cy="2286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2743200" y="5181600"/>
            <a:ext cx="0" cy="2286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4191000" y="5181600"/>
            <a:ext cx="0" cy="2286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5486400" y="5181600"/>
            <a:ext cx="0" cy="2286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8229600" y="5181600"/>
            <a:ext cx="0" cy="2286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6781800" y="5181600"/>
            <a:ext cx="0" cy="2286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2057400" y="6324600"/>
            <a:ext cx="1219200" cy="1524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solidFill>
                  <a:schemeClr val="tx1"/>
                </a:solidFill>
              </a:rPr>
              <a:t>IN THEATRE</a:t>
            </a:r>
            <a:endParaRPr lang="en-US" sz="1000" b="1" dirty="0">
              <a:solidFill>
                <a:schemeClr val="tx1"/>
              </a:solidFill>
            </a:endParaRPr>
          </a:p>
        </p:txBody>
      </p:sp>
      <p:sp>
        <p:nvSpPr>
          <p:cNvPr id="65" name="TextBox 64"/>
          <p:cNvSpPr txBox="1"/>
          <p:nvPr/>
        </p:nvSpPr>
        <p:spPr>
          <a:xfrm>
            <a:off x="5867400" y="6323112"/>
            <a:ext cx="1905000" cy="153888"/>
          </a:xfrm>
          <a:prstGeom prst="rect">
            <a:avLst/>
          </a:prstGeom>
          <a:solidFill>
            <a:schemeClr val="tx2">
              <a:lumMod val="10000"/>
              <a:lumOff val="90000"/>
            </a:schemeClr>
          </a:solidFill>
        </p:spPr>
        <p:txBody>
          <a:bodyPr wrap="square" tIns="0" bIns="0" rtlCol="0">
            <a:spAutoFit/>
          </a:bodyPr>
          <a:lstStyle/>
          <a:p>
            <a:pPr algn="ctr"/>
            <a:r>
              <a:rPr lang="en-US" sz="1000" b="1" dirty="0" smtClean="0"/>
              <a:t>OUT OF  THEATRE</a:t>
            </a:r>
          </a:p>
        </p:txBody>
      </p:sp>
      <p:sp>
        <p:nvSpPr>
          <p:cNvPr id="40" name="Oval 39"/>
          <p:cNvSpPr/>
          <p:nvPr/>
        </p:nvSpPr>
        <p:spPr>
          <a:xfrm>
            <a:off x="311520" y="1466653"/>
            <a:ext cx="2971800" cy="133389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1305264" y="2507003"/>
            <a:ext cx="914400" cy="587086"/>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200400" y="1485506"/>
            <a:ext cx="1981200" cy="1181494"/>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blinds(horizontal)">
                                      <p:cBhvr>
                                        <p:cTn id="7" dur="500"/>
                                        <p:tgtEl>
                                          <p:spTgt spid="4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1" nodeType="clickEffect">
                                  <p:stCondLst>
                                    <p:cond delay="0"/>
                                  </p:stCondLst>
                                  <p:childTnLst>
                                    <p:animEffect transition="out" filter="blinds(horizontal)">
                                      <p:cBhvr>
                                        <p:cTn id="11" dur="500"/>
                                        <p:tgtEl>
                                          <p:spTgt spid="40"/>
                                        </p:tgtEl>
                                      </p:cBhvr>
                                    </p:animEffect>
                                    <p:set>
                                      <p:cBhvr>
                                        <p:cTn id="12" dur="1" fill="hold">
                                          <p:stCondLst>
                                            <p:cond delay="499"/>
                                          </p:stCondLst>
                                        </p:cTn>
                                        <p:tgtEl>
                                          <p:spTgt spid="4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2"/>
                                        </p:tgtEl>
                                        <p:attrNameLst>
                                          <p:attrName>style.visibility</p:attrName>
                                        </p:attrNameLst>
                                      </p:cBhvr>
                                      <p:to>
                                        <p:strVal val="visible"/>
                                      </p:to>
                                    </p:set>
                                    <p:animEffect transition="in" filter="blinds(horizontal)">
                                      <p:cBhvr>
                                        <p:cTn id="17" dur="500"/>
                                        <p:tgtEl>
                                          <p:spTgt spid="4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grpId="1" nodeType="clickEffect">
                                  <p:stCondLst>
                                    <p:cond delay="0"/>
                                  </p:stCondLst>
                                  <p:childTnLst>
                                    <p:animEffect transition="out" filter="blinds(horizontal)">
                                      <p:cBhvr>
                                        <p:cTn id="21" dur="500"/>
                                        <p:tgtEl>
                                          <p:spTgt spid="42"/>
                                        </p:tgtEl>
                                      </p:cBhvr>
                                    </p:animEffect>
                                    <p:set>
                                      <p:cBhvr>
                                        <p:cTn id="22" dur="1" fill="hold">
                                          <p:stCondLst>
                                            <p:cond delay="499"/>
                                          </p:stCondLst>
                                        </p:cTn>
                                        <p:tgtEl>
                                          <p:spTgt spid="4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1"/>
                                        </p:tgtEl>
                                        <p:attrNameLst>
                                          <p:attrName>style.visibility</p:attrName>
                                        </p:attrNameLst>
                                      </p:cBhvr>
                                      <p:to>
                                        <p:strVal val="visible"/>
                                      </p:to>
                                    </p:set>
                                    <p:animEffect transition="in" filter="blinds(horizontal)">
                                      <p:cBhvr>
                                        <p:cTn id="27" dur="500"/>
                                        <p:tgtEl>
                                          <p:spTgt spid="4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xit" presetSubtype="10" fill="hold" grpId="1" nodeType="clickEffect">
                                  <p:stCondLst>
                                    <p:cond delay="0"/>
                                  </p:stCondLst>
                                  <p:childTnLst>
                                    <p:animEffect transition="out" filter="blinds(horizontal)">
                                      <p:cBhvr>
                                        <p:cTn id="31" dur="500"/>
                                        <p:tgtEl>
                                          <p:spTgt spid="41"/>
                                        </p:tgtEl>
                                      </p:cBhvr>
                                    </p:animEffect>
                                    <p:set>
                                      <p:cBhvr>
                                        <p:cTn id="32" dur="1" fill="hold">
                                          <p:stCondLst>
                                            <p:cond delay="499"/>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0" grpId="1" animBg="1"/>
      <p:bldP spid="41" grpId="0" animBg="1"/>
      <p:bldP spid="41" grpId="1" animBg="1"/>
      <p:bldP spid="42" grpId="0" animBg="1"/>
      <p:bldP spid="42"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139830" y="186419"/>
            <a:ext cx="7743825" cy="458643"/>
          </a:xfrm>
        </p:spPr>
        <p:txBody>
          <a:bodyPr/>
          <a:lstStyle/>
          <a:p>
            <a:r>
              <a:rPr lang="en-GB" dirty="0" smtClean="0"/>
              <a:t>Reflection Questions</a:t>
            </a:r>
            <a:endParaRPr lang="en-GB" dirty="0"/>
          </a:p>
        </p:txBody>
      </p:sp>
      <p:sp>
        <p:nvSpPr>
          <p:cNvPr id="6" name="Content Placeholder 5"/>
          <p:cNvSpPr>
            <a:spLocks noGrp="1"/>
          </p:cNvSpPr>
          <p:nvPr>
            <p:ph type="body" sz="quarter" idx="11"/>
          </p:nvPr>
        </p:nvSpPr>
        <p:spPr/>
        <p:txBody>
          <a:bodyPr>
            <a:normAutofit fontScale="85000" lnSpcReduction="10000"/>
          </a:bodyPr>
          <a:lstStyle/>
          <a:p>
            <a:pPr algn="l"/>
            <a:r>
              <a:rPr lang="en-GB" dirty="0" smtClean="0"/>
              <a:t>Are Level 1 Exploitation teams configured correctly?</a:t>
            </a:r>
          </a:p>
          <a:p>
            <a:pPr algn="l"/>
            <a:r>
              <a:rPr lang="en-GB" dirty="0" smtClean="0"/>
              <a:t>Are Level 1 Exploitation teams comprised of the proper specialties?</a:t>
            </a:r>
          </a:p>
          <a:p>
            <a:pPr algn="l"/>
            <a:r>
              <a:rPr lang="en-GB" dirty="0" smtClean="0"/>
              <a:t>Are Level 1 Exploitation teams being used as designed?</a:t>
            </a:r>
          </a:p>
          <a:p>
            <a:pPr algn="l"/>
            <a:r>
              <a:rPr lang="en-GB" dirty="0" smtClean="0"/>
              <a:t>Is there new technology available to improve the exploitation process or report writing?</a:t>
            </a:r>
          </a:p>
          <a:p>
            <a:pPr algn="l"/>
            <a:r>
              <a:rPr lang="en-GB" dirty="0" smtClean="0"/>
              <a:t>Is Level 1 </a:t>
            </a:r>
            <a:r>
              <a:rPr lang="en-GB" smtClean="0"/>
              <a:t>Exploitation training focused </a:t>
            </a:r>
            <a:r>
              <a:rPr lang="en-GB" dirty="0" smtClean="0"/>
              <a:t>on the proper areas?</a:t>
            </a:r>
          </a:p>
          <a:p>
            <a:pPr algn="l"/>
            <a:r>
              <a:rPr lang="en-GB" dirty="0" smtClean="0"/>
              <a:t>Are Level 1 reports responsive enough to be used by tactical commanders?</a:t>
            </a:r>
          </a:p>
          <a:p>
            <a:pPr algn="l"/>
            <a:r>
              <a:rPr lang="en-GB" dirty="0" smtClean="0"/>
              <a:t>Are there friction areas between Level 1 and Level 2 exploitation?</a:t>
            </a:r>
          </a:p>
          <a:p>
            <a:pPr algn="l"/>
            <a:r>
              <a:rPr lang="en-GB" dirty="0" smtClean="0"/>
              <a:t>What areas are missing from level 1 reporting to support targeting or rule of law?</a:t>
            </a:r>
          </a:p>
        </p:txBody>
      </p:sp>
      <p:sp>
        <p:nvSpPr>
          <p:cNvPr id="11" name="Text Placeholder 10"/>
          <p:cNvSpPr>
            <a:spLocks noGrp="1"/>
          </p:cNvSpPr>
          <p:nvPr>
            <p:ph type="body" sz="quarter" idx="12"/>
          </p:nvPr>
        </p:nvSpPr>
        <p:spPr/>
        <p:txBody>
          <a:bodyPr/>
          <a:lstStyle/>
          <a:p>
            <a:endParaRPr lang="en-US"/>
          </a:p>
        </p:txBody>
      </p:sp>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957430" y="274638"/>
            <a:ext cx="8186569" cy="478968"/>
          </a:xfrm>
        </p:spPr>
        <p:txBody>
          <a:bodyPr/>
          <a:lstStyle/>
          <a:p>
            <a:r>
              <a:rPr lang="en-US" dirty="0" smtClean="0">
                <a:solidFill>
                  <a:srgbClr val="002060"/>
                </a:solidFill>
                <a:cs typeface="Arial" pitchFamily="34" charset="0"/>
              </a:rPr>
              <a:t>What Makes a “Good” Case?</a:t>
            </a:r>
          </a:p>
        </p:txBody>
      </p:sp>
      <p:sp>
        <p:nvSpPr>
          <p:cNvPr id="10243" name="Content Placeholder 8"/>
          <p:cNvSpPr>
            <a:spLocks noGrp="1"/>
          </p:cNvSpPr>
          <p:nvPr>
            <p:ph idx="1"/>
          </p:nvPr>
        </p:nvSpPr>
        <p:spPr>
          <a:xfrm>
            <a:off x="304800" y="1296598"/>
            <a:ext cx="8534400" cy="4586030"/>
          </a:xfrm>
        </p:spPr>
        <p:txBody>
          <a:bodyPr/>
          <a:lstStyle/>
          <a:p>
            <a:pPr algn="l"/>
            <a:r>
              <a:rPr lang="en-US" sz="2000" dirty="0" smtClean="0">
                <a:latin typeface="Arial" pitchFamily="34" charset="0"/>
                <a:cs typeface="Arial" pitchFamily="34" charset="0"/>
              </a:rPr>
              <a:t>Forensic matches to IEDs (e.g. fingerprints / DNA)</a:t>
            </a:r>
          </a:p>
          <a:p>
            <a:pPr algn="l"/>
            <a:r>
              <a:rPr lang="en-US" sz="2000" dirty="0" smtClean="0">
                <a:latin typeface="Arial" pitchFamily="34" charset="0"/>
                <a:cs typeface="Arial" pitchFamily="34" charset="0"/>
              </a:rPr>
              <a:t>Weapons and IED caches, </a:t>
            </a:r>
            <a:r>
              <a:rPr lang="en-US" sz="2000" b="1" dirty="0" smtClean="0">
                <a:latin typeface="Arial" pitchFamily="34" charset="0"/>
                <a:cs typeface="Arial" pitchFamily="34" charset="0"/>
              </a:rPr>
              <a:t>IF we can attribute the illegal products to the Detainee</a:t>
            </a:r>
          </a:p>
          <a:p>
            <a:pPr lvl="1" algn="l"/>
            <a:r>
              <a:rPr lang="en-US" sz="2000" dirty="0" smtClean="0">
                <a:latin typeface="Arial" pitchFamily="34" charset="0"/>
                <a:cs typeface="Arial" pitchFamily="34" charset="0"/>
              </a:rPr>
              <a:t>Absent specific proof otherwise, the weapons are presumed to belong to the owner of the compound / vehicle</a:t>
            </a:r>
          </a:p>
          <a:p>
            <a:pPr algn="l"/>
            <a:r>
              <a:rPr lang="en-US" sz="2000" dirty="0" smtClean="0">
                <a:latin typeface="Arial" pitchFamily="34" charset="0"/>
                <a:cs typeface="Arial" pitchFamily="34" charset="0"/>
              </a:rPr>
              <a:t>Sworn (thumb print) admissions from the Detainee</a:t>
            </a:r>
          </a:p>
          <a:p>
            <a:pPr lvl="1" algn="l"/>
            <a:r>
              <a:rPr lang="en-US" sz="2000" dirty="0" smtClean="0">
                <a:latin typeface="Arial" pitchFamily="34" charset="0"/>
                <a:cs typeface="Arial" pitchFamily="34" charset="0"/>
              </a:rPr>
              <a:t>Unsworn statements are admissible but of low probative value</a:t>
            </a:r>
          </a:p>
          <a:p>
            <a:pPr algn="l"/>
            <a:r>
              <a:rPr lang="en-US" sz="2000" dirty="0" smtClean="0">
                <a:latin typeface="Arial" pitchFamily="34" charset="0"/>
                <a:cs typeface="Arial" pitchFamily="34" charset="0"/>
              </a:rPr>
              <a:t>Sworn (thumb print) statements from co-detainees</a:t>
            </a:r>
          </a:p>
          <a:p>
            <a:pPr algn="l"/>
            <a:r>
              <a:rPr lang="en-US" sz="2000" dirty="0" smtClean="0">
                <a:latin typeface="Arial" pitchFamily="34" charset="0"/>
                <a:cs typeface="Arial" pitchFamily="34" charset="0"/>
              </a:rPr>
              <a:t>Sworn (thumb print) statements from Afghans</a:t>
            </a:r>
          </a:p>
        </p:txBody>
      </p:sp>
      <p:sp>
        <p:nvSpPr>
          <p:cNvPr id="10244" name="TextBox 10"/>
          <p:cNvSpPr txBox="1">
            <a:spLocks noChangeArrowheads="1"/>
          </p:cNvSpPr>
          <p:nvPr/>
        </p:nvSpPr>
        <p:spPr bwMode="auto">
          <a:xfrm>
            <a:off x="228600" y="1295400"/>
            <a:ext cx="8686800" cy="1477963"/>
          </a:xfrm>
          <a:prstGeom prst="rect">
            <a:avLst/>
          </a:prstGeom>
          <a:noFill/>
          <a:ln w="9525">
            <a:noFill/>
            <a:miter lim="800000"/>
            <a:headEnd/>
            <a:tailEnd/>
          </a:ln>
        </p:spPr>
        <p:txBody>
          <a:bodyPr>
            <a:spAutoFit/>
          </a:bodyPr>
          <a:lstStyle/>
          <a:p>
            <a:endParaRPr lang="en-US">
              <a:latin typeface="Calibri" pitchFamily="34" charset="0"/>
            </a:endParaRPr>
          </a:p>
          <a:p>
            <a:pPr>
              <a:buFont typeface="Arial" charset="0"/>
              <a:buChar char="•"/>
            </a:pPr>
            <a:endParaRPr lang="en-US">
              <a:latin typeface="Calibri" pitchFamily="34" charset="0"/>
            </a:endParaRPr>
          </a:p>
          <a:p>
            <a:pPr>
              <a:buFont typeface="Arial" charset="0"/>
              <a:buChar char="•"/>
            </a:pPr>
            <a:endParaRPr lang="en-US">
              <a:latin typeface="Calibri" pitchFamily="34" charset="0"/>
            </a:endParaRPr>
          </a:p>
          <a:p>
            <a:pPr>
              <a:buFont typeface="Arial" charset="0"/>
              <a:buChar char="•"/>
            </a:pPr>
            <a:endParaRPr lang="en-US">
              <a:latin typeface="Calibri" pitchFamily="34" charset="0"/>
            </a:endParaRPr>
          </a:p>
          <a:p>
            <a:pPr>
              <a:buFont typeface="Arial" charset="0"/>
              <a:buChar char="•"/>
            </a:pPr>
            <a:endParaRPr lang="en-US">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3" descr="F:\Mr. Smith pics\PC080449.JPG"/>
          <p:cNvPicPr>
            <a:picLocks noChangeAspect="1" noChangeArrowheads="1"/>
          </p:cNvPicPr>
          <p:nvPr/>
        </p:nvPicPr>
        <p:blipFill>
          <a:blip r:embed="rId3" cstate="print"/>
          <a:srcRect/>
          <a:stretch>
            <a:fillRect/>
          </a:stretch>
        </p:blipFill>
        <p:spPr>
          <a:xfrm>
            <a:off x="2057400" y="5067300"/>
            <a:ext cx="2286000" cy="17145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3" name="Picture 2" descr="F:\Mr. Smith pics\DSCN0511.JPG"/>
          <p:cNvPicPr>
            <a:picLocks noGrp="1" noChangeAspect="1" noChangeArrowheads="1"/>
          </p:cNvPicPr>
          <p:nvPr>
            <p:ph sz="half" idx="1"/>
          </p:nvPr>
        </p:nvPicPr>
        <p:blipFill>
          <a:blip r:embed="rId4" cstate="print"/>
          <a:stretch>
            <a:fillRect/>
          </a:stretch>
        </p:blipFill>
        <p:spPr>
          <a:xfrm>
            <a:off x="4876800" y="3678238"/>
            <a:ext cx="4038600" cy="3027362"/>
          </a:xfrm>
          <a:ln w="38100" cap="sq">
            <a:solidFill>
              <a:srgbClr val="000000"/>
            </a:solidFill>
          </a:ln>
          <a:effectLst>
            <a:outerShdw blurRad="50800" dist="38100" dir="2700000" algn="tl" rotWithShape="0">
              <a:srgbClr val="000000">
                <a:alpha val="43000"/>
              </a:srgbClr>
            </a:outerShdw>
          </a:effectLst>
        </p:spPr>
      </p:pic>
      <p:pic>
        <p:nvPicPr>
          <p:cNvPr id="33794" name="Picture 3"/>
          <p:cNvPicPr>
            <a:picLocks noChangeAspect="1" noChangeArrowheads="1"/>
          </p:cNvPicPr>
          <p:nvPr/>
        </p:nvPicPr>
        <p:blipFill>
          <a:blip r:embed="rId5" cstate="print">
            <a:lum contrast="-40000"/>
          </a:blip>
          <a:srcRect/>
          <a:stretch>
            <a:fillRect/>
          </a:stretch>
        </p:blipFill>
        <p:spPr bwMode="auto">
          <a:xfrm>
            <a:off x="381000" y="1371600"/>
            <a:ext cx="1776413" cy="1385888"/>
          </a:xfrm>
          <a:prstGeom prst="rect">
            <a:avLst/>
          </a:prstGeom>
          <a:noFill/>
          <a:ln w="9525">
            <a:noFill/>
            <a:miter lim="800000"/>
            <a:headEnd/>
            <a:tailEnd/>
          </a:ln>
        </p:spPr>
      </p:pic>
      <p:pic>
        <p:nvPicPr>
          <p:cNvPr id="33795" name="Picture 4" descr="F:\Mr. Smith pics\PC080462.JPG"/>
          <p:cNvPicPr>
            <a:picLocks noChangeAspect="1" noChangeArrowheads="1"/>
          </p:cNvPicPr>
          <p:nvPr/>
        </p:nvPicPr>
        <p:blipFill>
          <a:blip r:embed="rId6" cstate="print"/>
          <a:srcRect/>
          <a:stretch>
            <a:fillRect/>
          </a:stretch>
        </p:blipFill>
        <p:spPr bwMode="auto">
          <a:xfrm>
            <a:off x="2800350" y="1509713"/>
            <a:ext cx="1543050" cy="1157287"/>
          </a:xfrm>
          <a:prstGeom prst="rect">
            <a:avLst/>
          </a:prstGeom>
          <a:noFill/>
          <a:ln w="9525">
            <a:solidFill>
              <a:schemeClr val="tx1"/>
            </a:solidFill>
            <a:miter lim="800000"/>
            <a:headEnd/>
            <a:tailEnd/>
          </a:ln>
        </p:spPr>
      </p:pic>
      <p:pic>
        <p:nvPicPr>
          <p:cNvPr id="33796" name="Picture 2" descr="F:\Mr. Smith pics\DSCN0464.JPG"/>
          <p:cNvPicPr>
            <a:picLocks noChangeAspect="1" noChangeArrowheads="1"/>
          </p:cNvPicPr>
          <p:nvPr/>
        </p:nvPicPr>
        <p:blipFill>
          <a:blip r:embed="rId7" cstate="print"/>
          <a:srcRect/>
          <a:stretch>
            <a:fillRect/>
          </a:stretch>
        </p:blipFill>
        <p:spPr bwMode="auto">
          <a:xfrm>
            <a:off x="1860550" y="2271713"/>
            <a:ext cx="1339850" cy="1004887"/>
          </a:xfrm>
          <a:prstGeom prst="rect">
            <a:avLst/>
          </a:prstGeom>
          <a:noFill/>
          <a:ln w="9525">
            <a:solidFill>
              <a:schemeClr val="tx1"/>
            </a:solidFill>
            <a:miter lim="800000"/>
            <a:headEnd/>
            <a:tailEnd/>
          </a:ln>
        </p:spPr>
      </p:pic>
      <p:pic>
        <p:nvPicPr>
          <p:cNvPr id="32" name="Picture 2" descr="F:\Mr. Smith pics\DSCN0433.JPG"/>
          <p:cNvPicPr>
            <a:picLocks noChangeAspect="1" noChangeArrowheads="1"/>
          </p:cNvPicPr>
          <p:nvPr/>
        </p:nvPicPr>
        <p:blipFill>
          <a:blip r:embed="rId8" cstate="print"/>
          <a:srcRect/>
          <a:stretch>
            <a:fillRect/>
          </a:stretch>
        </p:blipFill>
        <p:spPr>
          <a:xfrm>
            <a:off x="457200" y="4171950"/>
            <a:ext cx="2209800" cy="16573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30" name="Picture 2" descr="F:\Mr. Smith pics\PC080472.JPG"/>
          <p:cNvPicPr>
            <a:picLocks noGrp="1" noChangeAspect="1" noChangeArrowheads="1"/>
          </p:cNvPicPr>
          <p:nvPr>
            <p:ph sz="half" idx="2"/>
          </p:nvPr>
        </p:nvPicPr>
        <p:blipFill>
          <a:blip r:embed="rId9" cstate="print"/>
          <a:srcRect/>
          <a:stretch>
            <a:fillRect/>
          </a:stretch>
        </p:blipFill>
        <p:spPr>
          <a:xfrm>
            <a:off x="5410200" y="1200150"/>
            <a:ext cx="2971800" cy="2228850"/>
          </a:xfrm>
          <a:ln w="38100" cap="sq">
            <a:solidFill>
              <a:srgbClr val="000000"/>
            </a:solidFill>
          </a:ln>
          <a:effectLst>
            <a:outerShdw blurRad="50800" dist="38100" dir="2700000" algn="tl" rotWithShape="0">
              <a:srgbClr val="000000">
                <a:alpha val="43000"/>
              </a:srgbClr>
            </a:outerShdw>
          </a:effectLst>
        </p:spPr>
      </p:pic>
      <p:sp>
        <p:nvSpPr>
          <p:cNvPr id="36873" name="Slide Number Placeholder 4"/>
          <p:cNvSpPr>
            <a:spLocks noGrp="1"/>
          </p:cNvSpPr>
          <p:nvPr>
            <p:ph type="sldNum" sz="quarter" idx="4294967295"/>
          </p:nvPr>
        </p:nvSpPr>
        <p:spPr bwMode="auto">
          <a:xfrm>
            <a:off x="6733961" y="6356350"/>
            <a:ext cx="2133600" cy="365125"/>
          </a:xfrm>
          <a:prstGeom prst="rect">
            <a:avLst/>
          </a:prstGeom>
        </p:spPr>
        <p:txBody>
          <a:bodyPr vert="horz" lIns="91440" tIns="45720" rIns="91440" bIns="45720" rtlCol="0" anchor="ctr"/>
          <a:lstStyle/>
          <a:p>
            <a:pPr algn="r">
              <a:defRPr/>
            </a:pPr>
            <a:fld id="{97BDE870-C781-4D99-82D1-018CB76136D4}" type="slidenum">
              <a:rPr lang="en-US" sz="1400" b="1" smtClean="0">
                <a:solidFill>
                  <a:schemeClr val="bg1">
                    <a:lumMod val="50000"/>
                  </a:schemeClr>
                </a:solidFill>
                <a:latin typeface="Arial" pitchFamily="34" charset="0"/>
                <a:cs typeface="Arial" pitchFamily="34" charset="0"/>
              </a:rPr>
              <a:pPr algn="r">
                <a:defRPr/>
              </a:pPr>
              <a:t>7</a:t>
            </a:fld>
            <a:endParaRPr lang="en-US" sz="1400" b="1" dirty="0" smtClean="0">
              <a:solidFill>
                <a:schemeClr val="bg1">
                  <a:lumMod val="50000"/>
                </a:schemeClr>
              </a:solidFill>
              <a:latin typeface="Arial" pitchFamily="34" charset="0"/>
              <a:cs typeface="Arial" pitchFamily="34" charset="0"/>
            </a:endParaRPr>
          </a:p>
        </p:txBody>
      </p:sp>
      <p:cxnSp>
        <p:nvCxnSpPr>
          <p:cNvPr id="9" name="Straight Connector 8"/>
          <p:cNvCxnSpPr/>
          <p:nvPr/>
        </p:nvCxnSpPr>
        <p:spPr>
          <a:xfrm rot="5400000">
            <a:off x="1828800" y="3810000"/>
            <a:ext cx="54864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0" y="3429000"/>
            <a:ext cx="9144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0800000" flipV="1">
            <a:off x="7635875" y="4594225"/>
            <a:ext cx="457200" cy="68263"/>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3805" name="TextBox 96"/>
          <p:cNvSpPr txBox="1">
            <a:spLocks noChangeArrowheads="1"/>
          </p:cNvSpPr>
          <p:nvPr/>
        </p:nvSpPr>
        <p:spPr bwMode="auto">
          <a:xfrm>
            <a:off x="4816475" y="4419600"/>
            <a:ext cx="746125" cy="461963"/>
          </a:xfrm>
          <a:prstGeom prst="rect">
            <a:avLst/>
          </a:prstGeom>
          <a:solidFill>
            <a:schemeClr val="bg1"/>
          </a:solidFill>
          <a:ln w="9525">
            <a:solidFill>
              <a:schemeClr val="tx1"/>
            </a:solidFill>
            <a:miter lim="800000"/>
            <a:headEnd/>
            <a:tailEnd/>
          </a:ln>
        </p:spPr>
        <p:txBody>
          <a:bodyPr>
            <a:spAutoFit/>
          </a:bodyPr>
          <a:lstStyle/>
          <a:p>
            <a:pPr algn="ctr"/>
            <a:r>
              <a:rPr lang="en-US" sz="1200" b="1">
                <a:solidFill>
                  <a:srgbClr val="000000"/>
                </a:solidFill>
              </a:rPr>
              <a:t>Battery Pack</a:t>
            </a:r>
          </a:p>
        </p:txBody>
      </p:sp>
      <p:cxnSp>
        <p:nvCxnSpPr>
          <p:cNvPr id="16" name="Straight Arrow Connector 15"/>
          <p:cNvCxnSpPr>
            <a:stCxn id="33805" idx="2"/>
          </p:cNvCxnSpPr>
          <p:nvPr/>
        </p:nvCxnSpPr>
        <p:spPr>
          <a:xfrm rot="16200000" flipH="1">
            <a:off x="5119688" y="4951413"/>
            <a:ext cx="604837" cy="465137"/>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33807" name="Picture 3" descr="F:\Mr. Smith pics\PC080434.JPG"/>
          <p:cNvPicPr>
            <a:picLocks noChangeAspect="1" noChangeArrowheads="1"/>
          </p:cNvPicPr>
          <p:nvPr/>
        </p:nvPicPr>
        <p:blipFill>
          <a:blip r:embed="rId10" cstate="print"/>
          <a:srcRect b="60"/>
          <a:stretch>
            <a:fillRect/>
          </a:stretch>
        </p:blipFill>
        <p:spPr bwMode="auto">
          <a:xfrm>
            <a:off x="8093075" y="4267200"/>
            <a:ext cx="798513" cy="652463"/>
          </a:xfrm>
          <a:prstGeom prst="rect">
            <a:avLst/>
          </a:prstGeom>
          <a:noFill/>
          <a:ln w="9525">
            <a:solidFill>
              <a:schemeClr val="tx1"/>
            </a:solidFill>
            <a:miter lim="800000"/>
            <a:headEnd/>
            <a:tailEnd/>
          </a:ln>
        </p:spPr>
      </p:pic>
      <p:sp>
        <p:nvSpPr>
          <p:cNvPr id="33808" name="TextBox 99"/>
          <p:cNvSpPr txBox="1">
            <a:spLocks noChangeArrowheads="1"/>
          </p:cNvSpPr>
          <p:nvPr/>
        </p:nvSpPr>
        <p:spPr bwMode="auto">
          <a:xfrm>
            <a:off x="8050213" y="4876800"/>
            <a:ext cx="914400" cy="830997"/>
          </a:xfrm>
          <a:prstGeom prst="rect">
            <a:avLst/>
          </a:prstGeom>
          <a:solidFill>
            <a:schemeClr val="bg1"/>
          </a:solidFill>
          <a:ln w="9525">
            <a:solidFill>
              <a:schemeClr val="tx1"/>
            </a:solidFill>
            <a:miter lim="800000"/>
            <a:headEnd/>
            <a:tailEnd/>
          </a:ln>
        </p:spPr>
        <p:txBody>
          <a:bodyPr wrap="square">
            <a:spAutoFit/>
          </a:bodyPr>
          <a:lstStyle/>
          <a:p>
            <a:pPr algn="ctr"/>
            <a:r>
              <a:rPr lang="en-US" sz="1200" b="1" dirty="0">
                <a:solidFill>
                  <a:srgbClr val="000000"/>
                </a:solidFill>
              </a:rPr>
              <a:t>4 Mortars under bush</a:t>
            </a:r>
          </a:p>
        </p:txBody>
      </p:sp>
      <p:sp>
        <p:nvSpPr>
          <p:cNvPr id="33809" name="TextBox 100"/>
          <p:cNvSpPr txBox="1">
            <a:spLocks noChangeArrowheads="1"/>
          </p:cNvSpPr>
          <p:nvPr/>
        </p:nvSpPr>
        <p:spPr bwMode="auto">
          <a:xfrm>
            <a:off x="5029200" y="5943600"/>
            <a:ext cx="1235075" cy="646331"/>
          </a:xfrm>
          <a:prstGeom prst="rect">
            <a:avLst/>
          </a:prstGeom>
          <a:solidFill>
            <a:schemeClr val="bg1"/>
          </a:solidFill>
          <a:ln w="9525">
            <a:solidFill>
              <a:schemeClr val="tx1"/>
            </a:solidFill>
            <a:miter lim="800000"/>
            <a:headEnd/>
            <a:tailEnd/>
          </a:ln>
        </p:spPr>
        <p:txBody>
          <a:bodyPr wrap="square">
            <a:spAutoFit/>
          </a:bodyPr>
          <a:lstStyle/>
          <a:p>
            <a:pPr algn="ctr"/>
            <a:r>
              <a:rPr lang="en-US" sz="1200" b="1">
                <a:solidFill>
                  <a:srgbClr val="000000"/>
                </a:solidFill>
              </a:rPr>
              <a:t>Command Armed Switch</a:t>
            </a:r>
          </a:p>
        </p:txBody>
      </p:sp>
      <p:cxnSp>
        <p:nvCxnSpPr>
          <p:cNvPr id="20" name="Straight Arrow Connector 19"/>
          <p:cNvCxnSpPr>
            <a:stCxn id="33809" idx="3"/>
          </p:cNvCxnSpPr>
          <p:nvPr/>
        </p:nvCxnSpPr>
        <p:spPr>
          <a:xfrm flipV="1">
            <a:off x="6264275" y="6248400"/>
            <a:ext cx="457200" cy="18366"/>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3812" name="TextBox 86"/>
          <p:cNvSpPr txBox="1">
            <a:spLocks noChangeArrowheads="1"/>
          </p:cNvSpPr>
          <p:nvPr/>
        </p:nvSpPr>
        <p:spPr bwMode="auto">
          <a:xfrm>
            <a:off x="1356189" y="5347270"/>
            <a:ext cx="1158411" cy="646113"/>
          </a:xfrm>
          <a:prstGeom prst="rect">
            <a:avLst/>
          </a:prstGeom>
          <a:solidFill>
            <a:schemeClr val="bg1"/>
          </a:solidFill>
          <a:ln w="9525">
            <a:solidFill>
              <a:schemeClr val="tx1"/>
            </a:solidFill>
            <a:miter lim="800000"/>
            <a:headEnd/>
            <a:tailEnd/>
          </a:ln>
        </p:spPr>
        <p:txBody>
          <a:bodyPr wrap="square">
            <a:spAutoFit/>
          </a:bodyPr>
          <a:lstStyle/>
          <a:p>
            <a:pPr algn="ctr"/>
            <a:r>
              <a:rPr lang="en-US" sz="1200" b="1" dirty="0">
                <a:solidFill>
                  <a:srgbClr val="000000"/>
                </a:solidFill>
              </a:rPr>
              <a:t>IED LOCATION</a:t>
            </a:r>
          </a:p>
          <a:p>
            <a:pPr algn="ctr"/>
            <a:r>
              <a:rPr lang="en-US" sz="1200" b="1" dirty="0">
                <a:solidFill>
                  <a:srgbClr val="000000"/>
                </a:solidFill>
              </a:rPr>
              <a:t>Close-up</a:t>
            </a:r>
          </a:p>
        </p:txBody>
      </p:sp>
      <p:cxnSp>
        <p:nvCxnSpPr>
          <p:cNvPr id="29" name="Straight Arrow Connector 28"/>
          <p:cNvCxnSpPr>
            <a:stCxn id="33812" idx="3"/>
          </p:cNvCxnSpPr>
          <p:nvPr/>
        </p:nvCxnSpPr>
        <p:spPr>
          <a:xfrm>
            <a:off x="2514600" y="5670327"/>
            <a:ext cx="533400" cy="667543"/>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1" name="TextBox 515"/>
          <p:cNvSpPr txBox="1">
            <a:spLocks noChangeArrowheads="1"/>
          </p:cNvSpPr>
          <p:nvPr/>
        </p:nvSpPr>
        <p:spPr bwMode="auto">
          <a:xfrm>
            <a:off x="6629400" y="990600"/>
            <a:ext cx="2286000" cy="738188"/>
          </a:xfrm>
          <a:prstGeom prst="rect">
            <a:avLst/>
          </a:prstGeom>
          <a:solidFill>
            <a:schemeClr val="bg1"/>
          </a:solidFill>
        </p:spPr>
        <p:style>
          <a:lnRef idx="2">
            <a:schemeClr val="dk1"/>
          </a:lnRef>
          <a:fillRef idx="1">
            <a:schemeClr val="lt1"/>
          </a:fillRef>
          <a:effectRef idx="0">
            <a:schemeClr val="dk1"/>
          </a:effectRef>
          <a:fontRef idx="minor">
            <a:schemeClr val="dk1"/>
          </a:fontRef>
        </p:style>
        <p:txBody>
          <a:bodyPr>
            <a:spAutoFit/>
          </a:bodyPr>
          <a:lstStyle/>
          <a:p>
            <a:pPr algn="ctr" fontAlgn="auto">
              <a:spcBef>
                <a:spcPts val="0"/>
              </a:spcBef>
              <a:spcAft>
                <a:spcPts val="0"/>
              </a:spcAft>
              <a:defRPr/>
            </a:pPr>
            <a:r>
              <a:rPr lang="en-US" sz="1400" b="1" dirty="0">
                <a:solidFill>
                  <a:prstClr val="black">
                    <a:lumMod val="95000"/>
                  </a:prstClr>
                </a:solidFill>
                <a:latin typeface="Arial" pitchFamily="34" charset="0"/>
                <a:cs typeface="Arial" pitchFamily="34" charset="0"/>
              </a:rPr>
              <a:t>Azad</a:t>
            </a:r>
          </a:p>
          <a:p>
            <a:pPr algn="ctr" fontAlgn="auto">
              <a:spcBef>
                <a:spcPts val="0"/>
              </a:spcBef>
              <a:spcAft>
                <a:spcPts val="0"/>
              </a:spcAft>
              <a:defRPr/>
            </a:pPr>
            <a:r>
              <a:rPr lang="en-US" sz="1400" b="1" dirty="0">
                <a:solidFill>
                  <a:prstClr val="black">
                    <a:lumMod val="95000"/>
                  </a:prstClr>
                </a:solidFill>
                <a:latin typeface="Arial" pitchFamily="34" charset="0"/>
                <a:cs typeface="Arial" pitchFamily="34" charset="0"/>
              </a:rPr>
              <a:t>EXPRAY </a:t>
            </a:r>
            <a:r>
              <a:rPr lang="en-US" sz="1400" b="1" dirty="0">
                <a:solidFill>
                  <a:srgbClr val="008000"/>
                </a:solidFill>
                <a:latin typeface="Arial" pitchFamily="34" charset="0"/>
                <a:cs typeface="Arial" pitchFamily="34" charset="0"/>
              </a:rPr>
              <a:t>POSITIVE</a:t>
            </a:r>
          </a:p>
          <a:p>
            <a:pPr algn="ctr" fontAlgn="auto">
              <a:spcBef>
                <a:spcPts val="0"/>
              </a:spcBef>
              <a:spcAft>
                <a:spcPts val="0"/>
              </a:spcAft>
              <a:defRPr/>
            </a:pPr>
            <a:r>
              <a:rPr lang="en-US" sz="1400" b="1" dirty="0">
                <a:solidFill>
                  <a:prstClr val="black">
                    <a:lumMod val="95000"/>
                  </a:prstClr>
                </a:solidFill>
                <a:latin typeface="Arial" pitchFamily="34" charset="0"/>
                <a:cs typeface="Arial" pitchFamily="34" charset="0"/>
              </a:rPr>
              <a:t>Shoe prints at POC</a:t>
            </a:r>
          </a:p>
        </p:txBody>
      </p:sp>
      <p:sp>
        <p:nvSpPr>
          <p:cNvPr id="33815" name="TextBox 86"/>
          <p:cNvSpPr txBox="1">
            <a:spLocks noChangeArrowheads="1"/>
          </p:cNvSpPr>
          <p:nvPr/>
        </p:nvSpPr>
        <p:spPr bwMode="auto">
          <a:xfrm>
            <a:off x="3124200" y="4204270"/>
            <a:ext cx="1219200" cy="646113"/>
          </a:xfrm>
          <a:prstGeom prst="rect">
            <a:avLst/>
          </a:prstGeom>
          <a:solidFill>
            <a:schemeClr val="bg1"/>
          </a:solidFill>
          <a:ln w="9525">
            <a:solidFill>
              <a:schemeClr val="tx1"/>
            </a:solidFill>
            <a:miter lim="800000"/>
            <a:headEnd/>
            <a:tailEnd/>
          </a:ln>
        </p:spPr>
        <p:txBody>
          <a:bodyPr wrap="square">
            <a:spAutoFit/>
          </a:bodyPr>
          <a:lstStyle/>
          <a:p>
            <a:pPr algn="ctr"/>
            <a:r>
              <a:rPr lang="en-US" sz="1200" b="1" dirty="0">
                <a:solidFill>
                  <a:srgbClr val="000000"/>
                </a:solidFill>
              </a:rPr>
              <a:t>IED LOCATION</a:t>
            </a:r>
          </a:p>
          <a:p>
            <a:pPr algn="ctr"/>
            <a:r>
              <a:rPr lang="en-US" sz="1200" b="1" dirty="0">
                <a:solidFill>
                  <a:srgbClr val="000000"/>
                </a:solidFill>
              </a:rPr>
              <a:t>Distance</a:t>
            </a:r>
          </a:p>
        </p:txBody>
      </p:sp>
      <p:cxnSp>
        <p:nvCxnSpPr>
          <p:cNvPr id="36" name="Straight Arrow Connector 35"/>
          <p:cNvCxnSpPr>
            <a:stCxn id="33815" idx="1"/>
          </p:cNvCxnSpPr>
          <p:nvPr/>
        </p:nvCxnSpPr>
        <p:spPr>
          <a:xfrm flipH="1">
            <a:off x="1752600" y="4527327"/>
            <a:ext cx="1371600" cy="210343"/>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33817" name="Picture 5" descr="F:\Mr. Smith pics\PC080473.JPG"/>
          <p:cNvPicPr>
            <a:picLocks noChangeAspect="1" noChangeArrowheads="1"/>
          </p:cNvPicPr>
          <p:nvPr/>
        </p:nvPicPr>
        <p:blipFill>
          <a:blip r:embed="rId11" cstate="print"/>
          <a:srcRect/>
          <a:stretch>
            <a:fillRect/>
          </a:stretch>
        </p:blipFill>
        <p:spPr bwMode="auto">
          <a:xfrm>
            <a:off x="4800600" y="1066800"/>
            <a:ext cx="1727200" cy="1295400"/>
          </a:xfrm>
          <a:prstGeom prst="rect">
            <a:avLst/>
          </a:prstGeom>
          <a:noFill/>
          <a:ln w="9525">
            <a:solidFill>
              <a:schemeClr val="tx1"/>
            </a:solidFill>
            <a:miter lim="800000"/>
            <a:headEnd/>
            <a:tailEnd/>
          </a:ln>
        </p:spPr>
      </p:pic>
      <p:pic>
        <p:nvPicPr>
          <p:cNvPr id="33818" name="Picture 3" descr="F:\Mr. Smith pics\DSCN0436.JPG"/>
          <p:cNvPicPr>
            <a:picLocks noChangeAspect="1" noChangeArrowheads="1"/>
          </p:cNvPicPr>
          <p:nvPr/>
        </p:nvPicPr>
        <p:blipFill>
          <a:blip r:embed="rId12" cstate="print"/>
          <a:srcRect/>
          <a:stretch>
            <a:fillRect/>
          </a:stretch>
        </p:blipFill>
        <p:spPr bwMode="auto">
          <a:xfrm>
            <a:off x="7620000" y="2286000"/>
            <a:ext cx="1295400" cy="971550"/>
          </a:xfrm>
          <a:prstGeom prst="rect">
            <a:avLst/>
          </a:prstGeom>
          <a:noFill/>
          <a:ln w="9525">
            <a:solidFill>
              <a:schemeClr val="tx1"/>
            </a:solidFill>
            <a:miter lim="800000"/>
            <a:headEnd/>
            <a:tailEnd/>
          </a:ln>
        </p:spPr>
      </p:pic>
      <p:cxnSp>
        <p:nvCxnSpPr>
          <p:cNvPr id="45" name="Straight Arrow Connector 44"/>
          <p:cNvCxnSpPr/>
          <p:nvPr/>
        </p:nvCxnSpPr>
        <p:spPr>
          <a:xfrm rot="5400000">
            <a:off x="5753100" y="2933700"/>
            <a:ext cx="2362200" cy="2286000"/>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rot="5400000">
            <a:off x="5981700" y="3467100"/>
            <a:ext cx="2667000" cy="1524000"/>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rot="5400000">
            <a:off x="571500" y="3086100"/>
            <a:ext cx="2209800" cy="1676400"/>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rot="5400000">
            <a:off x="419100" y="2857500"/>
            <a:ext cx="2133600" cy="2057400"/>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rot="5400000">
            <a:off x="876300" y="3162300"/>
            <a:ext cx="1981200" cy="1295400"/>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rot="16200000" flipH="1">
            <a:off x="1409700" y="3924300"/>
            <a:ext cx="3276600" cy="1066800"/>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rot="16200000" flipH="1">
            <a:off x="1181100" y="4152900"/>
            <a:ext cx="3352800" cy="685800"/>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33826" name="TextBox 66"/>
          <p:cNvSpPr txBox="1">
            <a:spLocks noChangeArrowheads="1"/>
          </p:cNvSpPr>
          <p:nvPr/>
        </p:nvSpPr>
        <p:spPr bwMode="auto">
          <a:xfrm>
            <a:off x="76200" y="3487738"/>
            <a:ext cx="4343400" cy="738664"/>
          </a:xfrm>
          <a:prstGeom prst="rect">
            <a:avLst/>
          </a:prstGeom>
          <a:solidFill>
            <a:srgbClr val="FFFF00"/>
          </a:solidFill>
          <a:ln w="9525">
            <a:solidFill>
              <a:schemeClr val="tx1"/>
            </a:solidFill>
            <a:miter lim="800000"/>
            <a:headEnd/>
            <a:tailEnd/>
          </a:ln>
        </p:spPr>
        <p:txBody>
          <a:bodyPr wrap="square">
            <a:spAutoFit/>
          </a:bodyPr>
          <a:lstStyle/>
          <a:p>
            <a:pPr algn="ctr"/>
            <a:r>
              <a:rPr lang="en-US" sz="1400" b="1" dirty="0">
                <a:solidFill>
                  <a:srgbClr val="000000"/>
                </a:solidFill>
              </a:rPr>
              <a:t>Shoe impressions are documented with high resolution photos and a ruler to document scale.</a:t>
            </a:r>
          </a:p>
        </p:txBody>
      </p:sp>
      <p:sp>
        <p:nvSpPr>
          <p:cNvPr id="42" name="Rectangle 41"/>
          <p:cNvSpPr/>
          <p:nvPr/>
        </p:nvSpPr>
        <p:spPr>
          <a:xfrm>
            <a:off x="2209800" y="1030288"/>
            <a:ext cx="2362200" cy="738187"/>
          </a:xfrm>
          <a:prstGeom prst="rect">
            <a:avLst/>
          </a:prstGeom>
          <a:solidFill>
            <a:schemeClr val="bg1"/>
          </a:solidFill>
        </p:spPr>
        <p:style>
          <a:lnRef idx="2">
            <a:schemeClr val="dk1"/>
          </a:lnRef>
          <a:fillRef idx="1">
            <a:schemeClr val="lt1"/>
          </a:fillRef>
          <a:effectRef idx="0">
            <a:schemeClr val="dk1"/>
          </a:effectRef>
          <a:fontRef idx="minor">
            <a:schemeClr val="dk1"/>
          </a:fontRef>
        </p:style>
        <p:txBody>
          <a:bodyPr lIns="0" rIns="0">
            <a:spAutoFit/>
          </a:bodyPr>
          <a:lstStyle/>
          <a:p>
            <a:pPr algn="ctr" fontAlgn="auto">
              <a:spcBef>
                <a:spcPts val="0"/>
              </a:spcBef>
              <a:spcAft>
                <a:spcPts val="0"/>
              </a:spcAft>
              <a:defRPr/>
            </a:pPr>
            <a:r>
              <a:rPr lang="en-US" sz="1400" b="1" dirty="0">
                <a:solidFill>
                  <a:prstClr val="black">
                    <a:lumMod val="95000"/>
                  </a:prstClr>
                </a:solidFill>
                <a:latin typeface="Arial" pitchFamily="34" charset="0"/>
                <a:cs typeface="Arial" pitchFamily="34" charset="0"/>
              </a:rPr>
              <a:t>Shah Wali</a:t>
            </a:r>
          </a:p>
          <a:p>
            <a:pPr algn="ctr" fontAlgn="auto">
              <a:spcBef>
                <a:spcPts val="0"/>
              </a:spcBef>
              <a:spcAft>
                <a:spcPts val="0"/>
              </a:spcAft>
              <a:defRPr/>
            </a:pPr>
            <a:r>
              <a:rPr lang="en-US" sz="1400" b="1" dirty="0" smtClean="0">
                <a:solidFill>
                  <a:prstClr val="black">
                    <a:lumMod val="95000"/>
                  </a:prstClr>
                </a:solidFill>
                <a:latin typeface="Arial" pitchFamily="34" charset="0"/>
                <a:cs typeface="Arial" pitchFamily="34" charset="0"/>
              </a:rPr>
              <a:t>EXPRAY </a:t>
            </a:r>
            <a:r>
              <a:rPr lang="en-US" sz="1400" b="1" dirty="0">
                <a:solidFill>
                  <a:srgbClr val="008000"/>
                </a:solidFill>
                <a:latin typeface="Arial" pitchFamily="34" charset="0"/>
                <a:cs typeface="Arial" pitchFamily="34" charset="0"/>
              </a:rPr>
              <a:t>POSITIVE</a:t>
            </a:r>
          </a:p>
          <a:p>
            <a:pPr algn="ctr" fontAlgn="auto">
              <a:spcBef>
                <a:spcPts val="0"/>
              </a:spcBef>
              <a:spcAft>
                <a:spcPts val="0"/>
              </a:spcAft>
              <a:defRPr/>
            </a:pPr>
            <a:r>
              <a:rPr lang="en-US" sz="1400" b="1" dirty="0">
                <a:solidFill>
                  <a:prstClr val="black">
                    <a:lumMod val="95000"/>
                  </a:prstClr>
                </a:solidFill>
                <a:latin typeface="Arial" pitchFamily="34" charset="0"/>
                <a:cs typeface="Arial" pitchFamily="34" charset="0"/>
              </a:rPr>
              <a:t>Shoe prints at IED Location</a:t>
            </a:r>
          </a:p>
        </p:txBody>
      </p:sp>
      <p:sp>
        <p:nvSpPr>
          <p:cNvPr id="33828" name="Title 1"/>
          <p:cNvSpPr txBox="1">
            <a:spLocks/>
          </p:cNvSpPr>
          <p:nvPr/>
        </p:nvSpPr>
        <p:spPr bwMode="auto">
          <a:xfrm>
            <a:off x="152400" y="1066799"/>
            <a:ext cx="1828800" cy="661989"/>
          </a:xfrm>
          <a:prstGeom prst="rect">
            <a:avLst/>
          </a:prstGeom>
          <a:solidFill>
            <a:schemeClr val="bg1"/>
          </a:solidFill>
          <a:ln w="9525">
            <a:solidFill>
              <a:schemeClr val="tx1"/>
            </a:solidFill>
            <a:miter lim="800000"/>
            <a:headEnd/>
            <a:tailEnd/>
          </a:ln>
        </p:spPr>
        <p:txBody>
          <a:bodyPr anchor="ctr"/>
          <a:lstStyle/>
          <a:p>
            <a:pPr algn="ctr"/>
            <a:r>
              <a:rPr lang="en-US" sz="1200" dirty="0">
                <a:solidFill>
                  <a:srgbClr val="000000"/>
                </a:solidFill>
              </a:rPr>
              <a:t>Hand drawn map made by </a:t>
            </a:r>
            <a:r>
              <a:rPr lang="en-US" sz="1200" dirty="0" smtClean="0">
                <a:solidFill>
                  <a:srgbClr val="000000"/>
                </a:solidFill>
              </a:rPr>
              <a:t>Soldiers </a:t>
            </a:r>
            <a:r>
              <a:rPr lang="en-US" sz="1200" dirty="0">
                <a:solidFill>
                  <a:srgbClr val="000000"/>
                </a:solidFill>
              </a:rPr>
              <a:t>on scene</a:t>
            </a:r>
          </a:p>
        </p:txBody>
      </p:sp>
      <p:sp>
        <p:nvSpPr>
          <p:cNvPr id="33829" name="Rectangle 6"/>
          <p:cNvSpPr>
            <a:spLocks noChangeArrowheads="1"/>
          </p:cNvSpPr>
          <p:nvPr/>
        </p:nvSpPr>
        <p:spPr bwMode="auto">
          <a:xfrm>
            <a:off x="4724400" y="3487738"/>
            <a:ext cx="4267200" cy="523875"/>
          </a:xfrm>
          <a:prstGeom prst="rect">
            <a:avLst/>
          </a:prstGeom>
          <a:solidFill>
            <a:srgbClr val="FFFF00"/>
          </a:solidFill>
          <a:ln w="9525">
            <a:solidFill>
              <a:schemeClr val="tx1"/>
            </a:solidFill>
            <a:miter lim="800000"/>
            <a:headEnd/>
            <a:tailEnd/>
          </a:ln>
        </p:spPr>
        <p:txBody>
          <a:bodyPr>
            <a:spAutoFit/>
          </a:bodyPr>
          <a:lstStyle/>
          <a:p>
            <a:pPr algn="ctr"/>
            <a:r>
              <a:rPr lang="en-US" sz="1400" b="1" dirty="0">
                <a:solidFill>
                  <a:srgbClr val="000000"/>
                </a:solidFill>
              </a:rPr>
              <a:t>Meticulous documentation of multiple shoe impressions and evidence as it was found.</a:t>
            </a:r>
          </a:p>
        </p:txBody>
      </p:sp>
      <p:sp>
        <p:nvSpPr>
          <p:cNvPr id="73" name="Oval 72"/>
          <p:cNvSpPr/>
          <p:nvPr/>
        </p:nvSpPr>
        <p:spPr>
          <a:xfrm>
            <a:off x="0" y="922867"/>
            <a:ext cx="304800" cy="304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chemeClr val="tx1"/>
                </a:solidFill>
                <a:latin typeface="Arial" pitchFamily="34" charset="0"/>
                <a:cs typeface="Arial" pitchFamily="34" charset="0"/>
              </a:rPr>
              <a:t>1</a:t>
            </a:r>
          </a:p>
        </p:txBody>
      </p:sp>
      <p:sp>
        <p:nvSpPr>
          <p:cNvPr id="74" name="Oval 73"/>
          <p:cNvSpPr/>
          <p:nvPr/>
        </p:nvSpPr>
        <p:spPr>
          <a:xfrm>
            <a:off x="2057400" y="914400"/>
            <a:ext cx="304800" cy="304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chemeClr val="tx1"/>
                </a:solidFill>
                <a:latin typeface="Arial" pitchFamily="34" charset="0"/>
                <a:cs typeface="Arial" pitchFamily="34" charset="0"/>
              </a:rPr>
              <a:t>2</a:t>
            </a:r>
          </a:p>
        </p:txBody>
      </p:sp>
      <p:sp>
        <p:nvSpPr>
          <p:cNvPr id="75" name="Oval 74"/>
          <p:cNvSpPr/>
          <p:nvPr/>
        </p:nvSpPr>
        <p:spPr>
          <a:xfrm>
            <a:off x="6553200" y="914400"/>
            <a:ext cx="304800" cy="304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chemeClr val="tx1"/>
                </a:solidFill>
                <a:latin typeface="Arial" pitchFamily="34" charset="0"/>
                <a:cs typeface="Arial" pitchFamily="34" charset="0"/>
              </a:rPr>
              <a:t>2</a:t>
            </a:r>
          </a:p>
        </p:txBody>
      </p:sp>
      <p:sp>
        <p:nvSpPr>
          <p:cNvPr id="76" name="Oval 75"/>
          <p:cNvSpPr/>
          <p:nvPr/>
        </p:nvSpPr>
        <p:spPr>
          <a:xfrm>
            <a:off x="304800" y="4000500"/>
            <a:ext cx="304800" cy="304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chemeClr val="tx1"/>
                </a:solidFill>
                <a:latin typeface="Arial" pitchFamily="34" charset="0"/>
                <a:cs typeface="Arial" pitchFamily="34" charset="0"/>
              </a:rPr>
              <a:t>3</a:t>
            </a:r>
          </a:p>
        </p:txBody>
      </p:sp>
      <p:sp>
        <p:nvSpPr>
          <p:cNvPr id="77" name="Oval 76"/>
          <p:cNvSpPr/>
          <p:nvPr/>
        </p:nvSpPr>
        <p:spPr>
          <a:xfrm>
            <a:off x="1905000" y="4914900"/>
            <a:ext cx="304800" cy="304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chemeClr val="tx1"/>
                </a:solidFill>
                <a:latin typeface="Arial" pitchFamily="34" charset="0"/>
                <a:cs typeface="Arial" pitchFamily="34" charset="0"/>
              </a:rPr>
              <a:t>4</a:t>
            </a:r>
          </a:p>
        </p:txBody>
      </p:sp>
      <p:sp>
        <p:nvSpPr>
          <p:cNvPr id="78" name="Oval 77"/>
          <p:cNvSpPr/>
          <p:nvPr/>
        </p:nvSpPr>
        <p:spPr>
          <a:xfrm>
            <a:off x="4968875" y="4038600"/>
            <a:ext cx="304800" cy="304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chemeClr val="tx1"/>
                </a:solidFill>
                <a:latin typeface="Arial" pitchFamily="34" charset="0"/>
                <a:cs typeface="Arial" pitchFamily="34" charset="0"/>
              </a:rPr>
              <a:t>4</a:t>
            </a:r>
          </a:p>
        </p:txBody>
      </p:sp>
      <p:sp>
        <p:nvSpPr>
          <p:cNvPr id="80" name="Oval 79"/>
          <p:cNvSpPr/>
          <p:nvPr/>
        </p:nvSpPr>
        <p:spPr>
          <a:xfrm>
            <a:off x="8001000" y="4191000"/>
            <a:ext cx="304800" cy="304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chemeClr val="tx1"/>
                </a:solidFill>
                <a:latin typeface="Arial" pitchFamily="34" charset="0"/>
                <a:cs typeface="Arial" pitchFamily="34" charset="0"/>
              </a:rPr>
              <a:t>5</a:t>
            </a:r>
          </a:p>
        </p:txBody>
      </p:sp>
      <p:sp>
        <p:nvSpPr>
          <p:cNvPr id="47" name="Title 1"/>
          <p:cNvSpPr>
            <a:spLocks noGrp="1"/>
          </p:cNvSpPr>
          <p:nvPr>
            <p:ph type="title"/>
          </p:nvPr>
        </p:nvSpPr>
        <p:spPr/>
        <p:txBody>
          <a:bodyPr/>
          <a:lstStyle/>
          <a:p>
            <a:r>
              <a:rPr lang="en-US" dirty="0" smtClean="0">
                <a:solidFill>
                  <a:srgbClr val="002060"/>
                </a:solidFill>
                <a:cs typeface="Arial" pitchFamily="34" charset="0"/>
              </a:rPr>
              <a:t>Examples of “Good Cases”</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8188" y="152400"/>
            <a:ext cx="7718612" cy="478968"/>
          </a:xfrm>
        </p:spPr>
        <p:txBody>
          <a:bodyPr/>
          <a:lstStyle/>
          <a:p>
            <a:r>
              <a:rPr lang="en-US" dirty="0" err="1" smtClean="0">
                <a:cs typeface="Arial" pitchFamily="34" charset="0"/>
              </a:rPr>
              <a:t>ISAF</a:t>
            </a:r>
            <a:r>
              <a:rPr lang="en-US" dirty="0" smtClean="0">
                <a:cs typeface="Arial" pitchFamily="34" charset="0"/>
              </a:rPr>
              <a:t> Evidence Issues</a:t>
            </a:r>
            <a:endParaRPr lang="en-US" dirty="0">
              <a:cs typeface="Arial" pitchFamily="34" charset="0"/>
            </a:endParaRPr>
          </a:p>
        </p:txBody>
      </p:sp>
      <p:sp>
        <p:nvSpPr>
          <p:cNvPr id="3" name="Content Placeholder 2"/>
          <p:cNvSpPr>
            <a:spLocks noGrp="1"/>
          </p:cNvSpPr>
          <p:nvPr>
            <p:ph idx="1"/>
          </p:nvPr>
        </p:nvSpPr>
        <p:spPr>
          <a:xfrm>
            <a:off x="381000" y="1447800"/>
            <a:ext cx="8229600" cy="4525963"/>
          </a:xfrm>
        </p:spPr>
        <p:txBody>
          <a:bodyPr>
            <a:normAutofit/>
          </a:bodyPr>
          <a:lstStyle/>
          <a:p>
            <a:pPr algn="l"/>
            <a:r>
              <a:rPr lang="en-US" sz="2200" dirty="0" smtClean="0">
                <a:latin typeface="Arial" pitchFamily="34" charset="0"/>
                <a:cs typeface="Arial" pitchFamily="34" charset="0"/>
              </a:rPr>
              <a:t>Only about 16% of detainees are recommended for transfer to Afghan prosecution from Detainee Review Boards - principally due to the lack of prosecutable evidence collected by Capturing Units</a:t>
            </a:r>
          </a:p>
          <a:p>
            <a:pPr algn="l"/>
            <a:r>
              <a:rPr lang="en-US" sz="2200" dirty="0" smtClean="0">
                <a:latin typeface="Arial" pitchFamily="34" charset="0"/>
                <a:cs typeface="Arial" pitchFamily="34" charset="0"/>
              </a:rPr>
              <a:t>Often there is prosecutable evidence, but it is missing amplifying information that could either ensure a conviction or increase the sentence</a:t>
            </a:r>
          </a:p>
          <a:p>
            <a:pPr algn="l"/>
            <a:r>
              <a:rPr lang="en-US" sz="2200" dirty="0" err="1" smtClean="0">
                <a:latin typeface="Arial" pitchFamily="34" charset="0"/>
                <a:cs typeface="Arial" pitchFamily="34" charset="0"/>
              </a:rPr>
              <a:t>DRB</a:t>
            </a:r>
            <a:r>
              <a:rPr lang="en-US" sz="2200" dirty="0" smtClean="0">
                <a:latin typeface="Arial" pitchFamily="34" charset="0"/>
                <a:cs typeface="Arial" pitchFamily="34" charset="0"/>
              </a:rPr>
              <a:t> statistics show that evidence collection at the point of capture needs improvement</a:t>
            </a:r>
          </a:p>
          <a:p>
            <a:pPr algn="l"/>
            <a:r>
              <a:rPr lang="en-US" sz="2200" dirty="0" smtClean="0">
                <a:latin typeface="Arial" pitchFamily="34" charset="0"/>
                <a:cs typeface="Arial" pitchFamily="34" charset="0"/>
              </a:rPr>
              <a:t>A concerted and coordinated effort is required to affect change</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HAPEID" val="vDK21tvIre4hg7BkaJDbKn"/>
</p:tagLst>
</file>

<file path=ppt/theme/theme1.xml><?xml version="1.0" encoding="utf-8"?>
<a:theme xmlns:a="http://schemas.openxmlformats.org/drawingml/2006/main" name="C-IED COE Presentation Template (4-3, for beamers &amp; smart boards)">
  <a:themeElements>
    <a:clrScheme name="COE-CIED_4-3b 14">
      <a:dk1>
        <a:srgbClr val="000000"/>
      </a:dk1>
      <a:lt1>
        <a:srgbClr val="FFFFFF"/>
      </a:lt1>
      <a:dk2>
        <a:srgbClr val="002F59"/>
      </a:dk2>
      <a:lt2>
        <a:srgbClr val="C8C8C8"/>
      </a:lt2>
      <a:accent1>
        <a:srgbClr val="FEDB44"/>
      </a:accent1>
      <a:accent2>
        <a:srgbClr val="FE0000"/>
      </a:accent2>
      <a:accent3>
        <a:srgbClr val="FFFFFF"/>
      </a:accent3>
      <a:accent4>
        <a:srgbClr val="000000"/>
      </a:accent4>
      <a:accent5>
        <a:srgbClr val="FEEAB0"/>
      </a:accent5>
      <a:accent6>
        <a:srgbClr val="E60000"/>
      </a:accent6>
      <a:hlink>
        <a:srgbClr val="006496"/>
      </a:hlink>
      <a:folHlink>
        <a:srgbClr val="3296C8"/>
      </a:folHlink>
    </a:clrScheme>
    <a:fontScheme name="COE-CIED_4-3b">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E-CIED_4-3b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E-CIED_4-3b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OE-CIED_4-3b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OE-CIED_4-3b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OE-CIED_4-3b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OE-CIED_4-3b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OE-CIED_4-3b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OE-CIED_4-3b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OE-CIED_4-3b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OE-CIED_4-3b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OE-CIED_4-3b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OE-CIED_4-3b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OE-CIED_4-3b 13">
        <a:dk1>
          <a:srgbClr val="000000"/>
        </a:dk1>
        <a:lt1>
          <a:srgbClr val="FFFFFF"/>
        </a:lt1>
        <a:dk2>
          <a:srgbClr val="002F59"/>
        </a:dk2>
        <a:lt2>
          <a:srgbClr val="C8C8C8"/>
        </a:lt2>
        <a:accent1>
          <a:srgbClr val="ECD000"/>
        </a:accent1>
        <a:accent2>
          <a:srgbClr val="FE0000"/>
        </a:accent2>
        <a:accent3>
          <a:srgbClr val="FFFFFF"/>
        </a:accent3>
        <a:accent4>
          <a:srgbClr val="000000"/>
        </a:accent4>
        <a:accent5>
          <a:srgbClr val="F4E4AA"/>
        </a:accent5>
        <a:accent6>
          <a:srgbClr val="E60000"/>
        </a:accent6>
        <a:hlink>
          <a:srgbClr val="006496"/>
        </a:hlink>
        <a:folHlink>
          <a:srgbClr val="3296C8"/>
        </a:folHlink>
      </a:clrScheme>
      <a:clrMap bg1="lt1" tx1="dk1" bg2="lt2" tx2="dk2" accent1="accent1" accent2="accent2" accent3="accent3" accent4="accent4" accent5="accent5" accent6="accent6" hlink="hlink" folHlink="folHlink"/>
    </a:extraClrScheme>
    <a:extraClrScheme>
      <a:clrScheme name="COE-CIED_4-3b 14">
        <a:dk1>
          <a:srgbClr val="000000"/>
        </a:dk1>
        <a:lt1>
          <a:srgbClr val="FFFFFF"/>
        </a:lt1>
        <a:dk2>
          <a:srgbClr val="002F59"/>
        </a:dk2>
        <a:lt2>
          <a:srgbClr val="C8C8C8"/>
        </a:lt2>
        <a:accent1>
          <a:srgbClr val="FEDB44"/>
        </a:accent1>
        <a:accent2>
          <a:srgbClr val="FE0000"/>
        </a:accent2>
        <a:accent3>
          <a:srgbClr val="FFFFFF"/>
        </a:accent3>
        <a:accent4>
          <a:srgbClr val="000000"/>
        </a:accent4>
        <a:accent5>
          <a:srgbClr val="FEEAB0"/>
        </a:accent5>
        <a:accent6>
          <a:srgbClr val="E60000"/>
        </a:accent6>
        <a:hlink>
          <a:srgbClr val="006496"/>
        </a:hlink>
        <a:folHlink>
          <a:srgbClr val="3296C8"/>
        </a:folHlink>
      </a:clrScheme>
      <a:clrMap bg1="lt1" tx1="dk1" bg2="lt2" tx2="dk2" accent1="accent1" accent2="accent2" accent3="accent3" accent4="accent4" accent5="accent5" accent6="accent6" hlink="hlink" folHlink="folHlink"/>
    </a:extraClrScheme>
    <a:extraClrScheme>
      <a:clrScheme name="COE-CIED_4-3b 15">
        <a:dk1>
          <a:srgbClr val="000000"/>
        </a:dk1>
        <a:lt1>
          <a:srgbClr val="FFFFFF"/>
        </a:lt1>
        <a:dk2>
          <a:srgbClr val="002F59"/>
        </a:dk2>
        <a:lt2>
          <a:srgbClr val="777777"/>
        </a:lt2>
        <a:accent1>
          <a:srgbClr val="FEDB44"/>
        </a:accent1>
        <a:accent2>
          <a:srgbClr val="FE0000"/>
        </a:accent2>
        <a:accent3>
          <a:srgbClr val="FFFFFF"/>
        </a:accent3>
        <a:accent4>
          <a:srgbClr val="000000"/>
        </a:accent4>
        <a:accent5>
          <a:srgbClr val="FEEAB0"/>
        </a:accent5>
        <a:accent6>
          <a:srgbClr val="E60000"/>
        </a:accent6>
        <a:hlink>
          <a:srgbClr val="006496"/>
        </a:hlink>
        <a:folHlink>
          <a:srgbClr val="3296C8"/>
        </a:folHlink>
      </a:clrScheme>
      <a:clrMap bg1="lt1" tx1="dk1" bg2="lt2" tx2="dk2" accent1="accent1" accent2="accent2" accent3="accent3" accent4="accent4" accent5="accent5" accent6="accent6" hlink="hlink" folHlink="folHlink"/>
    </a:extraClrScheme>
    <a:extraClrScheme>
      <a:clrScheme name="COE-CIED_4-3b 16">
        <a:dk1>
          <a:srgbClr val="000000"/>
        </a:dk1>
        <a:lt1>
          <a:srgbClr val="FFFFFF"/>
        </a:lt1>
        <a:dk2>
          <a:srgbClr val="002F59"/>
        </a:dk2>
        <a:lt2>
          <a:srgbClr val="777777"/>
        </a:lt2>
        <a:accent1>
          <a:srgbClr val="C8C8C8"/>
        </a:accent1>
        <a:accent2>
          <a:srgbClr val="FE0000"/>
        </a:accent2>
        <a:accent3>
          <a:srgbClr val="FFFFFF"/>
        </a:accent3>
        <a:accent4>
          <a:srgbClr val="000000"/>
        </a:accent4>
        <a:accent5>
          <a:srgbClr val="E0E0E0"/>
        </a:accent5>
        <a:accent6>
          <a:srgbClr val="E60000"/>
        </a:accent6>
        <a:hlink>
          <a:srgbClr val="006496"/>
        </a:hlink>
        <a:folHlink>
          <a:srgbClr val="3296C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7CD0D16B1EF24B9E989CF77EBFDBA2" ma:contentTypeVersion="2" ma:contentTypeDescription="Create a new document." ma:contentTypeScope="" ma:versionID="afbfe6be39edd853395359ca019b50d9">
  <xsd:schema xmlns:xsd="http://www.w3.org/2001/XMLSchema" xmlns:xs="http://www.w3.org/2001/XMLSchema" xmlns:p="http://schemas.microsoft.com/office/2006/metadata/properties" xmlns:ns1="http://schemas.microsoft.com/sharepoint/v3" targetNamespace="http://schemas.microsoft.com/office/2006/metadata/properties" ma:root="true" ma:fieldsID="444c2e975fe6a8366f2258dfd7147d3f"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ma:hidden="true" ma:internalName="PublishingStartDate">
      <xsd:simpleType>
        <xsd:restriction base="dms:Unknown"/>
      </xsd:simpleType>
    </xsd:element>
    <xsd:element name="PublishingExpirationDate" ma:index="9" nillable="true" ma:displayName="Scheduling End Date" ma:description="Scheduling End Date"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C14830A5-F3BC-4051-8A97-317E74DA47C5}"/>
</file>

<file path=customXml/itemProps2.xml><?xml version="1.0" encoding="utf-8"?>
<ds:datastoreItem xmlns:ds="http://schemas.openxmlformats.org/officeDocument/2006/customXml" ds:itemID="{37B45074-4129-4084-A75B-F76C60FF93D9}"/>
</file>

<file path=customXml/itemProps3.xml><?xml version="1.0" encoding="utf-8"?>
<ds:datastoreItem xmlns:ds="http://schemas.openxmlformats.org/officeDocument/2006/customXml" ds:itemID="{AE2A6C29-AC35-4053-B941-77FDD81BEB58}"/>
</file>

<file path=docProps/app.xml><?xml version="1.0" encoding="utf-8"?>
<Properties xmlns="http://schemas.openxmlformats.org/officeDocument/2006/extended-properties" xmlns:vt="http://schemas.openxmlformats.org/officeDocument/2006/docPropsVTypes">
  <Template>C-IED COE Presentation Template (4-3, for beamers &amp; smart boards)</Template>
  <TotalTime>245</TotalTime>
  <Words>1352</Words>
  <Application>Microsoft Office PowerPoint</Application>
  <PresentationFormat>On-screen Show (4:3)</PresentationFormat>
  <Paragraphs>173</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C-IED COE Presentation Template (4-3, for beamers &amp; smart boards)</vt:lpstr>
      <vt:lpstr> Level 1 Exploitation</vt:lpstr>
      <vt:lpstr>Agenda</vt:lpstr>
      <vt:lpstr>Aim</vt:lpstr>
      <vt:lpstr>Day 3 Focus</vt:lpstr>
      <vt:lpstr>NATO C-IED Exploitation Process</vt:lpstr>
      <vt:lpstr>Reflection Questions</vt:lpstr>
      <vt:lpstr>What Makes a “Good” Case?</vt:lpstr>
      <vt:lpstr>Examples of “Good Cases”</vt:lpstr>
      <vt:lpstr>ISAF Evidence Issues</vt:lpstr>
      <vt:lpstr>Areas for Improvement</vt:lpstr>
      <vt:lpstr>Slide 10</vt:lpstr>
      <vt:lpstr>Level 2 Exploitation view on Level 1 required capabilities</vt:lpstr>
      <vt:lpstr>Schedule</vt:lpstr>
      <vt:lpstr>Questions</vt:lpstr>
    </vt:vector>
  </TitlesOfParts>
  <Company>EMAD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Level 1 Exploitation</dc:title>
  <dc:creator>ccarlson</dc:creator>
  <cp:lastModifiedBy>ccharvoz</cp:lastModifiedBy>
  <cp:revision>26</cp:revision>
  <dcterms:created xsi:type="dcterms:W3CDTF">2012-11-20T10:47:56Z</dcterms:created>
  <dcterms:modified xsi:type="dcterms:W3CDTF">2012-11-28T12:09:42Z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0x010100297CD0D16B1EF24B9E989CF77EBFDBA2</vt:lpwstr>
  </property>
  <property fmtid="{D5CDD505-2E9C-101B-9397-08002B2CF9AE}" pid="3" name="is report">
    <vt:bool>false</vt:bool>
  </property>
</Properties>
</file>